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38"/>
  </p:notesMasterIdLst>
  <p:sldIdLst>
    <p:sldId id="256" r:id="rId5"/>
    <p:sldId id="307" r:id="rId6"/>
    <p:sldId id="282" r:id="rId7"/>
    <p:sldId id="287" r:id="rId8"/>
    <p:sldId id="262" r:id="rId9"/>
    <p:sldId id="296" r:id="rId10"/>
    <p:sldId id="268" r:id="rId11"/>
    <p:sldId id="284" r:id="rId12"/>
    <p:sldId id="297" r:id="rId13"/>
    <p:sldId id="281" r:id="rId14"/>
    <p:sldId id="289" r:id="rId15"/>
    <p:sldId id="270" r:id="rId16"/>
    <p:sldId id="288" r:id="rId17"/>
    <p:sldId id="283" r:id="rId18"/>
    <p:sldId id="290" r:id="rId19"/>
    <p:sldId id="291" r:id="rId20"/>
    <p:sldId id="298" r:id="rId21"/>
    <p:sldId id="300" r:id="rId22"/>
    <p:sldId id="274" r:id="rId23"/>
    <p:sldId id="279" r:id="rId24"/>
    <p:sldId id="294" r:id="rId25"/>
    <p:sldId id="293" r:id="rId26"/>
    <p:sldId id="276" r:id="rId27"/>
    <p:sldId id="277" r:id="rId28"/>
    <p:sldId id="308" r:id="rId29"/>
    <p:sldId id="309" r:id="rId30"/>
    <p:sldId id="303" r:id="rId31"/>
    <p:sldId id="311" r:id="rId32"/>
    <p:sldId id="310" r:id="rId33"/>
    <p:sldId id="273" r:id="rId34"/>
    <p:sldId id="306" r:id="rId35"/>
    <p:sldId id="280" r:id="rId36"/>
    <p:sldId id="305"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5" autoAdjust="0"/>
    <p:restoredTop sz="96374" autoAdjust="0"/>
  </p:normalViewPr>
  <p:slideViewPr>
    <p:cSldViewPr snapToGrid="0">
      <p:cViewPr varScale="1">
        <p:scale>
          <a:sx n="99" d="100"/>
          <a:sy n="99" d="100"/>
        </p:scale>
        <p:origin x="72" y="204"/>
      </p:cViewPr>
      <p:guideLst/>
    </p:cSldViewPr>
  </p:slideViewPr>
  <p:outlineViewPr>
    <p:cViewPr>
      <p:scale>
        <a:sx n="33" d="100"/>
        <a:sy n="33" d="100"/>
      </p:scale>
      <p:origin x="0" y="-5004"/>
    </p:cViewPr>
  </p:outlineViewPr>
  <p:notesTextViewPr>
    <p:cViewPr>
      <p:scale>
        <a:sx n="1" d="1"/>
        <a:sy n="1" d="1"/>
      </p:scale>
      <p:origin x="0" y="0"/>
    </p:cViewPr>
  </p:notesTextViewPr>
  <p:sorterViewPr>
    <p:cViewPr>
      <p:scale>
        <a:sx n="100" d="100"/>
        <a:sy n="100" d="100"/>
      </p:scale>
      <p:origin x="0" y="-1986"/>
    </p:cViewPr>
  </p:sorterViewPr>
  <p:notesViewPr>
    <p:cSldViewPr snapToGrid="0">
      <p:cViewPr varScale="1">
        <p:scale>
          <a:sx n="84" d="100"/>
          <a:sy n="84" d="100"/>
        </p:scale>
        <p:origin x="297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Andrade" userId="2a54c7a5-e566-431e-8c30-0f3152ec0930" providerId="ADAL" clId="{23D1B531-FAD1-47B4-9B27-36A6C8139449}"/>
    <pc:docChg chg="custSel modSld">
      <pc:chgData name="Nathan Andrade" userId="2a54c7a5-e566-431e-8c30-0f3152ec0930" providerId="ADAL" clId="{23D1B531-FAD1-47B4-9B27-36A6C8139449}" dt="2018-09-14T19:42:07.887" v="36" actId="1076"/>
      <pc:docMkLst>
        <pc:docMk/>
      </pc:docMkLst>
      <pc:sldChg chg="addSp delSp modSp">
        <pc:chgData name="Nathan Andrade" userId="2a54c7a5-e566-431e-8c30-0f3152ec0930" providerId="ADAL" clId="{23D1B531-FAD1-47B4-9B27-36A6C8139449}" dt="2018-09-14T19:35:23.004" v="15" actId="732"/>
        <pc:sldMkLst>
          <pc:docMk/>
          <pc:sldMk cId="3233148950" sldId="282"/>
        </pc:sldMkLst>
        <pc:picChg chg="del">
          <ac:chgData name="Nathan Andrade" userId="2a54c7a5-e566-431e-8c30-0f3152ec0930" providerId="ADAL" clId="{23D1B531-FAD1-47B4-9B27-36A6C8139449}" dt="2018-09-14T19:31:34.250" v="4" actId="478"/>
          <ac:picMkLst>
            <pc:docMk/>
            <pc:sldMk cId="3233148950" sldId="282"/>
            <ac:picMk id="4" creationId="{B5B8F76B-FB06-4F7D-9A9B-C6D3967679D1}"/>
          </ac:picMkLst>
        </pc:picChg>
        <pc:picChg chg="add mod modCrop">
          <ac:chgData name="Nathan Andrade" userId="2a54c7a5-e566-431e-8c30-0f3152ec0930" providerId="ADAL" clId="{23D1B531-FAD1-47B4-9B27-36A6C8139449}" dt="2018-09-14T19:35:23.004" v="15" actId="732"/>
          <ac:picMkLst>
            <pc:docMk/>
            <pc:sldMk cId="3233148950" sldId="282"/>
            <ac:picMk id="5" creationId="{B7AD8D14-503A-4F77-839A-52DFDBAE78AC}"/>
          </ac:picMkLst>
        </pc:picChg>
        <pc:picChg chg="add mod">
          <ac:chgData name="Nathan Andrade" userId="2a54c7a5-e566-431e-8c30-0f3152ec0930" providerId="ADAL" clId="{23D1B531-FAD1-47B4-9B27-36A6C8139449}" dt="2018-09-14T19:34:55.413" v="13" actId="1076"/>
          <ac:picMkLst>
            <pc:docMk/>
            <pc:sldMk cId="3233148950" sldId="282"/>
            <ac:picMk id="6" creationId="{5C7DED59-2423-4388-9A56-EB75EECFDFFA}"/>
          </ac:picMkLst>
        </pc:picChg>
      </pc:sldChg>
      <pc:sldChg chg="addSp delSp modSp">
        <pc:chgData name="Nathan Andrade" userId="2a54c7a5-e566-431e-8c30-0f3152ec0930" providerId="ADAL" clId="{23D1B531-FAD1-47B4-9B27-36A6C8139449}" dt="2018-09-14T19:37:23.403" v="19" actId="1076"/>
        <pc:sldMkLst>
          <pc:docMk/>
          <pc:sldMk cId="2987980495" sldId="287"/>
        </pc:sldMkLst>
        <pc:picChg chg="del">
          <ac:chgData name="Nathan Andrade" userId="2a54c7a5-e566-431e-8c30-0f3152ec0930" providerId="ADAL" clId="{23D1B531-FAD1-47B4-9B27-36A6C8139449}" dt="2018-09-14T19:37:05.908" v="17" actId="478"/>
          <ac:picMkLst>
            <pc:docMk/>
            <pc:sldMk cId="2987980495" sldId="287"/>
            <ac:picMk id="3" creationId="{F3D24BE9-4964-4B79-A3DF-2108954579DA}"/>
          </ac:picMkLst>
        </pc:picChg>
        <pc:picChg chg="add mod modCrop">
          <ac:chgData name="Nathan Andrade" userId="2a54c7a5-e566-431e-8c30-0f3152ec0930" providerId="ADAL" clId="{23D1B531-FAD1-47B4-9B27-36A6C8139449}" dt="2018-09-14T19:37:23.403" v="19" actId="1076"/>
          <ac:picMkLst>
            <pc:docMk/>
            <pc:sldMk cId="2987980495" sldId="287"/>
            <ac:picMk id="5" creationId="{3A574D97-2B98-4D0D-90DC-5393B8695014}"/>
          </ac:picMkLst>
        </pc:picChg>
      </pc:sldChg>
      <pc:sldChg chg="addSp delSp modSp">
        <pc:chgData name="Nathan Andrade" userId="2a54c7a5-e566-431e-8c30-0f3152ec0930" providerId="ADAL" clId="{23D1B531-FAD1-47B4-9B27-36A6C8139449}" dt="2018-09-14T19:42:07.887" v="36" actId="1076"/>
        <pc:sldMkLst>
          <pc:docMk/>
          <pc:sldMk cId="20707660" sldId="289"/>
        </pc:sldMkLst>
        <pc:picChg chg="add del mod modCrop">
          <ac:chgData name="Nathan Andrade" userId="2a54c7a5-e566-431e-8c30-0f3152ec0930" providerId="ADAL" clId="{23D1B531-FAD1-47B4-9B27-36A6C8139449}" dt="2018-09-14T19:39:32.350" v="21" actId="478"/>
          <ac:picMkLst>
            <pc:docMk/>
            <pc:sldMk cId="20707660" sldId="289"/>
            <ac:picMk id="4" creationId="{E9336FCA-2A0A-401B-A501-2FE7F98E4B29}"/>
          </ac:picMkLst>
        </pc:picChg>
        <pc:picChg chg="add del mod">
          <ac:chgData name="Nathan Andrade" userId="2a54c7a5-e566-431e-8c30-0f3152ec0930" providerId="ADAL" clId="{23D1B531-FAD1-47B4-9B27-36A6C8139449}" dt="2018-09-14T19:40:43.920" v="29" actId="478"/>
          <ac:picMkLst>
            <pc:docMk/>
            <pc:sldMk cId="20707660" sldId="289"/>
            <ac:picMk id="5" creationId="{872C1596-2525-430A-BDA4-EA1F157BFEA4}"/>
          </ac:picMkLst>
        </pc:picChg>
        <pc:picChg chg="add mod">
          <ac:chgData name="Nathan Andrade" userId="2a54c7a5-e566-431e-8c30-0f3152ec0930" providerId="ADAL" clId="{23D1B531-FAD1-47B4-9B27-36A6C8139449}" dt="2018-09-14T19:40:54.549" v="32" actId="1076"/>
          <ac:picMkLst>
            <pc:docMk/>
            <pc:sldMk cId="20707660" sldId="289"/>
            <ac:picMk id="6" creationId="{46E90AD2-8239-4997-8AC4-90B928E79631}"/>
          </ac:picMkLst>
        </pc:picChg>
        <pc:picChg chg="add mod">
          <ac:chgData name="Nathan Andrade" userId="2a54c7a5-e566-431e-8c30-0f3152ec0930" providerId="ADAL" clId="{23D1B531-FAD1-47B4-9B27-36A6C8139449}" dt="2018-09-14T19:42:07.887" v="36" actId="1076"/>
          <ac:picMkLst>
            <pc:docMk/>
            <pc:sldMk cId="20707660" sldId="289"/>
            <ac:picMk id="7" creationId="{4273E6B5-5925-4DF2-A0FB-DE248FB29EA5}"/>
          </ac:picMkLst>
        </pc:picChg>
      </pc:sldChg>
    </pc:docChg>
  </pc:docChgLst>
  <pc:docChgLst>
    <pc:chgData name="Matt Simmonds" userId="8ca0b094-7041-4912-9015-845b81d510d5" providerId="ADAL" clId="{926C1C57-D7EE-405E-8203-0A91CB305623}"/>
    <pc:docChg chg="undo custSel addSld delSld modSld sldOrd">
      <pc:chgData name="Matt Simmonds" userId="8ca0b094-7041-4912-9015-845b81d510d5" providerId="ADAL" clId="{926C1C57-D7EE-405E-8203-0A91CB305623}" dt="2018-09-17T22:26:54.357" v="11778" actId="1035"/>
      <pc:docMkLst>
        <pc:docMk/>
      </pc:docMkLst>
      <pc:sldChg chg="modSp ord">
        <pc:chgData name="Matt Simmonds" userId="8ca0b094-7041-4912-9015-845b81d510d5" providerId="ADAL" clId="{926C1C57-D7EE-405E-8203-0A91CB305623}" dt="2018-09-16T21:58:12.179" v="9748" actId="6549"/>
        <pc:sldMkLst>
          <pc:docMk/>
          <pc:sldMk cId="1966146196" sldId="262"/>
        </pc:sldMkLst>
        <pc:spChg chg="mod">
          <ac:chgData name="Matt Simmonds" userId="8ca0b094-7041-4912-9015-845b81d510d5" providerId="ADAL" clId="{926C1C57-D7EE-405E-8203-0A91CB305623}" dt="2018-09-10T02:08:50.476" v="143" actId="14100"/>
          <ac:spMkLst>
            <pc:docMk/>
            <pc:sldMk cId="1966146196" sldId="262"/>
            <ac:spMk id="2" creationId="{361B4BB1-3479-4327-9A6F-D7FC494F7E89}"/>
          </ac:spMkLst>
        </pc:spChg>
        <pc:spChg chg="mod">
          <ac:chgData name="Matt Simmonds" userId="8ca0b094-7041-4912-9015-845b81d510d5" providerId="ADAL" clId="{926C1C57-D7EE-405E-8203-0A91CB305623}" dt="2018-09-10T02:09:07.541" v="161" actId="5793"/>
          <ac:spMkLst>
            <pc:docMk/>
            <pc:sldMk cId="1966146196" sldId="262"/>
            <ac:spMk id="3" creationId="{E7721053-E423-47DE-95E4-A645B35BC276}"/>
          </ac:spMkLst>
        </pc:spChg>
        <pc:picChg chg="mod">
          <ac:chgData name="Matt Simmonds" userId="8ca0b094-7041-4912-9015-845b81d510d5" providerId="ADAL" clId="{926C1C57-D7EE-405E-8203-0A91CB305623}" dt="2018-09-10T02:09:26.264" v="201" actId="1037"/>
          <ac:picMkLst>
            <pc:docMk/>
            <pc:sldMk cId="1966146196" sldId="262"/>
            <ac:picMk id="4" creationId="{6DD7A6CA-B934-4639-B4AF-695ED1AEEB6E}"/>
          </ac:picMkLst>
        </pc:picChg>
      </pc:sldChg>
      <pc:sldChg chg="addSp delSp modSp del ord modAnim">
        <pc:chgData name="Matt Simmonds" userId="8ca0b094-7041-4912-9015-845b81d510d5" providerId="ADAL" clId="{926C1C57-D7EE-405E-8203-0A91CB305623}" dt="2018-09-16T17:57:39.944" v="7196" actId="2696"/>
        <pc:sldMkLst>
          <pc:docMk/>
          <pc:sldMk cId="302009161" sldId="264"/>
        </pc:sldMkLst>
        <pc:spChg chg="del">
          <ac:chgData name="Matt Simmonds" userId="8ca0b094-7041-4912-9015-845b81d510d5" providerId="ADAL" clId="{926C1C57-D7EE-405E-8203-0A91CB305623}" dt="2018-09-15T04:19:05.349" v="5078" actId="478"/>
          <ac:spMkLst>
            <pc:docMk/>
            <pc:sldMk cId="302009161" sldId="264"/>
            <ac:spMk id="2" creationId="{361B4BB1-3479-4327-9A6F-D7FC494F7E89}"/>
          </ac:spMkLst>
        </pc:spChg>
        <pc:spChg chg="mod">
          <ac:chgData name="Matt Simmonds" userId="8ca0b094-7041-4912-9015-845b81d510d5" providerId="ADAL" clId="{926C1C57-D7EE-405E-8203-0A91CB305623}" dt="2018-09-15T04:19:54.785" v="5106" actId="1076"/>
          <ac:spMkLst>
            <pc:docMk/>
            <pc:sldMk cId="302009161" sldId="264"/>
            <ac:spMk id="3" creationId="{E7721053-E423-47DE-95E4-A645B35BC276}"/>
          </ac:spMkLst>
        </pc:spChg>
        <pc:spChg chg="add del mod">
          <ac:chgData name="Matt Simmonds" userId="8ca0b094-7041-4912-9015-845b81d510d5" providerId="ADAL" clId="{926C1C57-D7EE-405E-8203-0A91CB305623}" dt="2018-09-15T04:19:08.676" v="5079" actId="478"/>
          <ac:spMkLst>
            <pc:docMk/>
            <pc:sldMk cId="302009161" sldId="264"/>
            <ac:spMk id="6" creationId="{8326F935-2C11-4650-B0DB-F3179DE3884E}"/>
          </ac:spMkLst>
        </pc:spChg>
        <pc:picChg chg="mod">
          <ac:chgData name="Matt Simmonds" userId="8ca0b094-7041-4912-9015-845b81d510d5" providerId="ADAL" clId="{926C1C57-D7EE-405E-8203-0A91CB305623}" dt="2018-09-15T04:19:37.049" v="5103" actId="1035"/>
          <ac:picMkLst>
            <pc:docMk/>
            <pc:sldMk cId="302009161" sldId="264"/>
            <ac:picMk id="5" creationId="{E13CA4B6-4B99-445E-8E93-4CEDAAC78D2F}"/>
          </ac:picMkLst>
        </pc:picChg>
        <pc:cxnChg chg="add mod">
          <ac:chgData name="Matt Simmonds" userId="8ca0b094-7041-4912-9015-845b81d510d5" providerId="ADAL" clId="{926C1C57-D7EE-405E-8203-0A91CB305623}" dt="2018-09-15T04:19:43.537" v="5104" actId="1076"/>
          <ac:cxnSpMkLst>
            <pc:docMk/>
            <pc:sldMk cId="302009161" sldId="264"/>
            <ac:cxnSpMk id="7" creationId="{7AE97399-AA60-43E8-954B-7414CDB4B03F}"/>
          </ac:cxnSpMkLst>
        </pc:cxnChg>
        <pc:cxnChg chg="add mod">
          <ac:chgData name="Matt Simmonds" userId="8ca0b094-7041-4912-9015-845b81d510d5" providerId="ADAL" clId="{926C1C57-D7EE-405E-8203-0A91CB305623}" dt="2018-09-15T04:19:49.676" v="5105" actId="1076"/>
          <ac:cxnSpMkLst>
            <pc:docMk/>
            <pc:sldMk cId="302009161" sldId="264"/>
            <ac:cxnSpMk id="8" creationId="{88275E2C-5A05-45BE-92F6-2DBEB6C28907}"/>
          </ac:cxnSpMkLst>
        </pc:cxnChg>
      </pc:sldChg>
      <pc:sldChg chg="addSp delSp modSp del">
        <pc:chgData name="Matt Simmonds" userId="8ca0b094-7041-4912-9015-845b81d510d5" providerId="ADAL" clId="{926C1C57-D7EE-405E-8203-0A91CB305623}" dt="2018-09-17T21:17:33.418" v="10426" actId="2696"/>
        <pc:sldMkLst>
          <pc:docMk/>
          <pc:sldMk cId="2887970081" sldId="265"/>
        </pc:sldMkLst>
        <pc:spChg chg="mod">
          <ac:chgData name="Matt Simmonds" userId="8ca0b094-7041-4912-9015-845b81d510d5" providerId="ADAL" clId="{926C1C57-D7EE-405E-8203-0A91CB305623}" dt="2018-09-10T02:07:23.679" v="104" actId="1036"/>
          <ac:spMkLst>
            <pc:docMk/>
            <pc:sldMk cId="2887970081" sldId="265"/>
            <ac:spMk id="2" creationId="{361B4BB1-3479-4327-9A6F-D7FC494F7E89}"/>
          </ac:spMkLst>
        </pc:spChg>
        <pc:spChg chg="del mod">
          <ac:chgData name="Matt Simmonds" userId="8ca0b094-7041-4912-9015-845b81d510d5" providerId="ADAL" clId="{926C1C57-D7EE-405E-8203-0A91CB305623}" dt="2018-09-08T12:08:46.465" v="1" actId="478"/>
          <ac:spMkLst>
            <pc:docMk/>
            <pc:sldMk cId="2887970081" sldId="265"/>
            <ac:spMk id="3" creationId="{E7721053-E423-47DE-95E4-A645B35BC276}"/>
          </ac:spMkLst>
        </pc:spChg>
        <pc:spChg chg="add del mod">
          <ac:chgData name="Matt Simmonds" userId="8ca0b094-7041-4912-9015-845b81d510d5" providerId="ADAL" clId="{926C1C57-D7EE-405E-8203-0A91CB305623}" dt="2018-09-08T12:09:10.547" v="2" actId="14861"/>
          <ac:spMkLst>
            <pc:docMk/>
            <pc:sldMk cId="2887970081" sldId="265"/>
            <ac:spMk id="12" creationId="{28B6A462-ADB6-4065-9D2C-989FD3CDC773}"/>
          </ac:spMkLst>
        </pc:spChg>
        <pc:picChg chg="del">
          <ac:chgData name="Matt Simmonds" userId="8ca0b094-7041-4912-9015-845b81d510d5" providerId="ADAL" clId="{926C1C57-D7EE-405E-8203-0A91CB305623}" dt="2018-09-10T02:07:07.368" v="87" actId="478"/>
          <ac:picMkLst>
            <pc:docMk/>
            <pc:sldMk cId="2887970081" sldId="265"/>
            <ac:picMk id="5" creationId="{E13CA4B6-4B99-445E-8E93-4CEDAAC78D2F}"/>
          </ac:picMkLst>
        </pc:picChg>
        <pc:picChg chg="add mod">
          <ac:chgData name="Matt Simmonds" userId="8ca0b094-7041-4912-9015-845b81d510d5" providerId="ADAL" clId="{926C1C57-D7EE-405E-8203-0A91CB305623}" dt="2018-09-10T02:08:33.040" v="142" actId="14861"/>
          <ac:picMkLst>
            <pc:docMk/>
            <pc:sldMk cId="2887970081" sldId="265"/>
            <ac:picMk id="13" creationId="{F3F2A437-7F0D-4419-9C97-4C62D886A45B}"/>
          </ac:picMkLst>
        </pc:picChg>
        <pc:cxnChg chg="del">
          <ac:chgData name="Matt Simmonds" userId="8ca0b094-7041-4912-9015-845b81d510d5" providerId="ADAL" clId="{926C1C57-D7EE-405E-8203-0A91CB305623}" dt="2018-09-10T02:07:12.619" v="89" actId="478"/>
          <ac:cxnSpMkLst>
            <pc:docMk/>
            <pc:sldMk cId="2887970081" sldId="265"/>
            <ac:cxnSpMk id="6" creationId="{F2334787-2B6B-47BF-9B7F-454916E2C177}"/>
          </ac:cxnSpMkLst>
        </pc:cxnChg>
        <pc:cxnChg chg="del">
          <ac:chgData name="Matt Simmonds" userId="8ca0b094-7041-4912-9015-845b81d510d5" providerId="ADAL" clId="{926C1C57-D7EE-405E-8203-0A91CB305623}" dt="2018-09-10T02:07:10.787" v="88" actId="478"/>
          <ac:cxnSpMkLst>
            <pc:docMk/>
            <pc:sldMk cId="2887970081" sldId="265"/>
            <ac:cxnSpMk id="9" creationId="{281DBE69-0410-414A-9FC1-7842611E6E57}"/>
          </ac:cxnSpMkLst>
        </pc:cxnChg>
      </pc:sldChg>
      <pc:sldChg chg="addSp delSp modSp del">
        <pc:chgData name="Matt Simmonds" userId="8ca0b094-7041-4912-9015-845b81d510d5" providerId="ADAL" clId="{926C1C57-D7EE-405E-8203-0A91CB305623}" dt="2018-09-16T21:42:58.017" v="8947" actId="2696"/>
        <pc:sldMkLst>
          <pc:docMk/>
          <pc:sldMk cId="2335123311" sldId="266"/>
        </pc:sldMkLst>
        <pc:spChg chg="mod">
          <ac:chgData name="Matt Simmonds" userId="8ca0b094-7041-4912-9015-845b81d510d5" providerId="ADAL" clId="{926C1C57-D7EE-405E-8203-0A91CB305623}" dt="2018-09-10T01:50:08.902" v="53" actId="1076"/>
          <ac:spMkLst>
            <pc:docMk/>
            <pc:sldMk cId="2335123311" sldId="266"/>
            <ac:spMk id="2" creationId="{361B4BB1-3479-4327-9A6F-D7FC494F7E89}"/>
          </ac:spMkLst>
        </pc:spChg>
        <pc:spChg chg="add del mod">
          <ac:chgData name="Matt Simmonds" userId="8ca0b094-7041-4912-9015-845b81d510d5" providerId="ADAL" clId="{926C1C57-D7EE-405E-8203-0A91CB305623}" dt="2018-09-10T01:48:49.621" v="42" actId="478"/>
          <ac:spMkLst>
            <pc:docMk/>
            <pc:sldMk cId="2335123311" sldId="266"/>
            <ac:spMk id="4" creationId="{30C089ED-6BDF-48B4-A583-8874D9694AFB}"/>
          </ac:spMkLst>
        </pc:spChg>
        <pc:picChg chg="add del">
          <ac:chgData name="Matt Simmonds" userId="8ca0b094-7041-4912-9015-845b81d510d5" providerId="ADAL" clId="{926C1C57-D7EE-405E-8203-0A91CB305623}" dt="2018-09-10T01:49:24.624" v="47" actId="478"/>
          <ac:picMkLst>
            <pc:docMk/>
            <pc:sldMk cId="2335123311" sldId="266"/>
            <ac:picMk id="5" creationId="{E13CA4B6-4B99-445E-8E93-4CEDAAC78D2F}"/>
          </ac:picMkLst>
        </pc:picChg>
        <pc:picChg chg="add mod">
          <ac:chgData name="Matt Simmonds" userId="8ca0b094-7041-4912-9015-845b81d510d5" providerId="ADAL" clId="{926C1C57-D7EE-405E-8203-0A91CB305623}" dt="2018-09-10T02:08:21.060" v="141" actId="14861"/>
          <ac:picMkLst>
            <pc:docMk/>
            <pc:sldMk cId="2335123311" sldId="266"/>
            <ac:picMk id="7" creationId="{16354C8F-F191-44E7-AF5B-8CE8B4E383BF}"/>
          </ac:picMkLst>
        </pc:picChg>
        <pc:picChg chg="del">
          <ac:chgData name="Matt Simmonds" userId="8ca0b094-7041-4912-9015-845b81d510d5" providerId="ADAL" clId="{926C1C57-D7EE-405E-8203-0A91CB305623}" dt="2018-09-08T12:10:16.730" v="41" actId="478"/>
          <ac:picMkLst>
            <pc:docMk/>
            <pc:sldMk cId="2335123311" sldId="266"/>
            <ac:picMk id="13" creationId="{F3F2A437-7F0D-4419-9C97-4C62D886A45B}"/>
          </ac:picMkLst>
        </pc:picChg>
        <pc:cxnChg chg="del">
          <ac:chgData name="Matt Simmonds" userId="8ca0b094-7041-4912-9015-845b81d510d5" providerId="ADAL" clId="{926C1C57-D7EE-405E-8203-0A91CB305623}" dt="2018-09-10T01:49:55.767" v="49" actId="478"/>
          <ac:cxnSpMkLst>
            <pc:docMk/>
            <pc:sldMk cId="2335123311" sldId="266"/>
            <ac:cxnSpMk id="6" creationId="{F2334787-2B6B-47BF-9B7F-454916E2C177}"/>
          </ac:cxnSpMkLst>
        </pc:cxnChg>
        <pc:cxnChg chg="del">
          <ac:chgData name="Matt Simmonds" userId="8ca0b094-7041-4912-9015-845b81d510d5" providerId="ADAL" clId="{926C1C57-D7EE-405E-8203-0A91CB305623}" dt="2018-09-10T01:49:27.514" v="48" actId="478"/>
          <ac:cxnSpMkLst>
            <pc:docMk/>
            <pc:sldMk cId="2335123311" sldId="266"/>
            <ac:cxnSpMk id="9" creationId="{281DBE69-0410-414A-9FC1-7842611E6E57}"/>
          </ac:cxnSpMkLst>
        </pc:cxnChg>
      </pc:sldChg>
      <pc:sldChg chg="addSp delSp modSp add ord modNotesTx">
        <pc:chgData name="Matt Simmonds" userId="8ca0b094-7041-4912-9015-845b81d510d5" providerId="ADAL" clId="{926C1C57-D7EE-405E-8203-0A91CB305623}" dt="2018-09-16T22:18:43.237" v="10218" actId="20577"/>
        <pc:sldMkLst>
          <pc:docMk/>
          <pc:sldMk cId="587902722" sldId="268"/>
        </pc:sldMkLst>
        <pc:spChg chg="del mod">
          <ac:chgData name="Matt Simmonds" userId="8ca0b094-7041-4912-9015-845b81d510d5" providerId="ADAL" clId="{926C1C57-D7EE-405E-8203-0A91CB305623}" dt="2018-09-15T03:28:42.563" v="4686" actId="478"/>
          <ac:spMkLst>
            <pc:docMk/>
            <pc:sldMk cId="587902722" sldId="268"/>
            <ac:spMk id="2" creationId="{361B4BB1-3479-4327-9A6F-D7FC494F7E89}"/>
          </ac:spMkLst>
        </pc:spChg>
        <pc:spChg chg="add mod">
          <ac:chgData name="Matt Simmonds" userId="8ca0b094-7041-4912-9015-845b81d510d5" providerId="ADAL" clId="{926C1C57-D7EE-405E-8203-0A91CB305623}" dt="2018-09-10T02:16:20.847" v="206" actId="478"/>
          <ac:spMkLst>
            <pc:docMk/>
            <pc:sldMk cId="587902722" sldId="268"/>
            <ac:spMk id="4" creationId="{323E64B9-744C-40E6-AED7-9E6382491C46}"/>
          </ac:spMkLst>
        </pc:spChg>
        <pc:spChg chg="add del mod">
          <ac:chgData name="Matt Simmonds" userId="8ca0b094-7041-4912-9015-845b81d510d5" providerId="ADAL" clId="{926C1C57-D7EE-405E-8203-0A91CB305623}" dt="2018-09-15T03:28:49.106" v="4688" actId="478"/>
          <ac:spMkLst>
            <pc:docMk/>
            <pc:sldMk cId="587902722" sldId="268"/>
            <ac:spMk id="6" creationId="{D0B4C469-CB88-45F9-ABFC-AAF38418B926}"/>
          </ac:spMkLst>
        </pc:spChg>
        <pc:picChg chg="add mod">
          <ac:chgData name="Matt Simmonds" userId="8ca0b094-7041-4912-9015-845b81d510d5" providerId="ADAL" clId="{926C1C57-D7EE-405E-8203-0A91CB305623}" dt="2018-09-10T02:17:18.818" v="301" actId="14861"/>
          <ac:picMkLst>
            <pc:docMk/>
            <pc:sldMk cId="587902722" sldId="268"/>
            <ac:picMk id="5" creationId="{E8E988EC-A2E1-46C8-841A-0FED623C3205}"/>
          </ac:picMkLst>
        </pc:picChg>
        <pc:picChg chg="add mod">
          <ac:chgData name="Matt Simmonds" userId="8ca0b094-7041-4912-9015-845b81d510d5" providerId="ADAL" clId="{926C1C57-D7EE-405E-8203-0A91CB305623}" dt="2018-09-15T04:25:02.241" v="5242" actId="1035"/>
          <ac:picMkLst>
            <pc:docMk/>
            <pc:sldMk cId="587902722" sldId="268"/>
            <ac:picMk id="7" creationId="{E498E056-6DF8-4E37-A361-933D8823E2E7}"/>
          </ac:picMkLst>
        </pc:picChg>
        <pc:picChg chg="del">
          <ac:chgData name="Matt Simmonds" userId="8ca0b094-7041-4912-9015-845b81d510d5" providerId="ADAL" clId="{926C1C57-D7EE-405E-8203-0A91CB305623}" dt="2018-09-10T02:16:20.847" v="206" actId="478"/>
          <ac:picMkLst>
            <pc:docMk/>
            <pc:sldMk cId="587902722" sldId="268"/>
            <ac:picMk id="13" creationId="{F3F2A437-7F0D-4419-9C97-4C62D886A45B}"/>
          </ac:picMkLst>
        </pc:picChg>
      </pc:sldChg>
      <pc:sldChg chg="addSp delSp modSp del ord">
        <pc:chgData name="Matt Simmonds" userId="8ca0b094-7041-4912-9015-845b81d510d5" providerId="ADAL" clId="{926C1C57-D7EE-405E-8203-0A91CB305623}" dt="2018-09-16T17:43:17.354" v="6786" actId="2696"/>
        <pc:sldMkLst>
          <pc:docMk/>
          <pc:sldMk cId="4201373203" sldId="269"/>
        </pc:sldMkLst>
        <pc:spChg chg="mod">
          <ac:chgData name="Matt Simmonds" userId="8ca0b094-7041-4912-9015-845b81d510d5" providerId="ADAL" clId="{926C1C57-D7EE-405E-8203-0A91CB305623}" dt="2018-09-10T02:27:45.871" v="412" actId="20577"/>
          <ac:spMkLst>
            <pc:docMk/>
            <pc:sldMk cId="4201373203" sldId="269"/>
            <ac:spMk id="2" creationId="{361B4BB1-3479-4327-9A6F-D7FC494F7E89}"/>
          </ac:spMkLst>
        </pc:spChg>
        <pc:spChg chg="add del">
          <ac:chgData name="Matt Simmonds" userId="8ca0b094-7041-4912-9015-845b81d510d5" providerId="ADAL" clId="{926C1C57-D7EE-405E-8203-0A91CB305623}" dt="2018-09-10T02:42:18.761" v="514" actId="478"/>
          <ac:spMkLst>
            <pc:docMk/>
            <pc:sldMk cId="4201373203" sldId="269"/>
            <ac:spMk id="4" creationId="{CE1E97EC-F632-453C-9622-5050B324C8A4}"/>
          </ac:spMkLst>
        </pc:spChg>
        <pc:spChg chg="add del mod">
          <ac:chgData name="Matt Simmonds" userId="8ca0b094-7041-4912-9015-845b81d510d5" providerId="ADAL" clId="{926C1C57-D7EE-405E-8203-0A91CB305623}" dt="2018-09-10T02:42:28.882" v="516" actId="478"/>
          <ac:spMkLst>
            <pc:docMk/>
            <pc:sldMk cId="4201373203" sldId="269"/>
            <ac:spMk id="5" creationId="{F27EB38C-E441-4D38-952D-E5F3010ED48B}"/>
          </ac:spMkLst>
        </pc:spChg>
        <pc:picChg chg="add mod">
          <ac:chgData name="Matt Simmonds" userId="8ca0b094-7041-4912-9015-845b81d510d5" providerId="ADAL" clId="{926C1C57-D7EE-405E-8203-0A91CB305623}" dt="2018-09-10T02:57:26.048" v="557" actId="1076"/>
          <ac:picMkLst>
            <pc:docMk/>
            <pc:sldMk cId="4201373203" sldId="269"/>
            <ac:picMk id="3" creationId="{A282B6FF-D329-4ACA-A1EA-B43491125475}"/>
          </ac:picMkLst>
        </pc:picChg>
        <pc:picChg chg="add del">
          <ac:chgData name="Matt Simmonds" userId="8ca0b094-7041-4912-9015-845b81d510d5" providerId="ADAL" clId="{926C1C57-D7EE-405E-8203-0A91CB305623}" dt="2018-09-10T02:42:11.901" v="513" actId="478"/>
          <ac:picMkLst>
            <pc:docMk/>
            <pc:sldMk cId="4201373203" sldId="269"/>
            <ac:picMk id="6" creationId="{1035F947-7D38-4D2B-9136-9EED5B8F66FF}"/>
          </ac:picMkLst>
        </pc:picChg>
        <pc:picChg chg="del">
          <ac:chgData name="Matt Simmonds" userId="8ca0b094-7041-4912-9015-845b81d510d5" providerId="ADAL" clId="{926C1C57-D7EE-405E-8203-0A91CB305623}" dt="2018-09-10T02:27:52.821" v="413" actId="478"/>
          <ac:picMkLst>
            <pc:docMk/>
            <pc:sldMk cId="4201373203" sldId="269"/>
            <ac:picMk id="7" creationId="{16354C8F-F191-44E7-AF5B-8CE8B4E383BF}"/>
          </ac:picMkLst>
        </pc:picChg>
      </pc:sldChg>
      <pc:sldChg chg="addSp delSp modSp add del ord modNotesTx">
        <pc:chgData name="Matt Simmonds" userId="8ca0b094-7041-4912-9015-845b81d510d5" providerId="ADAL" clId="{926C1C57-D7EE-405E-8203-0A91CB305623}" dt="2018-09-16T18:46:32.746" v="8241" actId="20577"/>
        <pc:sldMkLst>
          <pc:docMk/>
          <pc:sldMk cId="3558028617" sldId="270"/>
        </pc:sldMkLst>
        <pc:spChg chg="del mod">
          <ac:chgData name="Matt Simmonds" userId="8ca0b094-7041-4912-9015-845b81d510d5" providerId="ADAL" clId="{926C1C57-D7EE-405E-8203-0A91CB305623}" dt="2018-09-15T04:23:55.439" v="5202" actId="478"/>
          <ac:spMkLst>
            <pc:docMk/>
            <pc:sldMk cId="3558028617" sldId="270"/>
            <ac:spMk id="2" creationId="{361B4BB1-3479-4327-9A6F-D7FC494F7E89}"/>
          </ac:spMkLst>
        </pc:spChg>
        <pc:spChg chg="add del mod">
          <ac:chgData name="Matt Simmonds" userId="8ca0b094-7041-4912-9015-845b81d510d5" providerId="ADAL" clId="{926C1C57-D7EE-405E-8203-0A91CB305623}" dt="2018-09-15T04:23:58.631" v="5203" actId="478"/>
          <ac:spMkLst>
            <pc:docMk/>
            <pc:sldMk cId="3558028617" sldId="270"/>
            <ac:spMk id="5" creationId="{FB57AEBA-6872-4DA1-8078-1F23232D1498}"/>
          </ac:spMkLst>
        </pc:spChg>
        <pc:spChg chg="add mod">
          <ac:chgData name="Matt Simmonds" userId="8ca0b094-7041-4912-9015-845b81d510d5" providerId="ADAL" clId="{926C1C57-D7EE-405E-8203-0A91CB305623}" dt="2018-09-16T18:46:32.746" v="8241" actId="20577"/>
          <ac:spMkLst>
            <pc:docMk/>
            <pc:sldMk cId="3558028617" sldId="270"/>
            <ac:spMk id="7" creationId="{E081674E-5E58-45F6-8306-6D7121CAAEC4}"/>
          </ac:spMkLst>
        </pc:spChg>
        <pc:picChg chg="add mod">
          <ac:chgData name="Matt Simmonds" userId="8ca0b094-7041-4912-9015-845b81d510d5" providerId="ADAL" clId="{926C1C57-D7EE-405E-8203-0A91CB305623}" dt="2018-09-16T18:42:38.846" v="8091" actId="1038"/>
          <ac:picMkLst>
            <pc:docMk/>
            <pc:sldMk cId="3558028617" sldId="270"/>
            <ac:picMk id="4" creationId="{B59A6134-481C-451C-806A-FA4E81806FFD}"/>
          </ac:picMkLst>
        </pc:picChg>
        <pc:picChg chg="add">
          <ac:chgData name="Matt Simmonds" userId="8ca0b094-7041-4912-9015-845b81d510d5" providerId="ADAL" clId="{926C1C57-D7EE-405E-8203-0A91CB305623}" dt="2018-09-15T04:24:00.133" v="5204" actId="20577"/>
          <ac:picMkLst>
            <pc:docMk/>
            <pc:sldMk cId="3558028617" sldId="270"/>
            <ac:picMk id="6" creationId="{9F273104-F594-458A-84F7-18795DAB6D42}"/>
          </ac:picMkLst>
        </pc:picChg>
        <pc:picChg chg="del">
          <ac:chgData name="Matt Simmonds" userId="8ca0b094-7041-4912-9015-845b81d510d5" providerId="ADAL" clId="{926C1C57-D7EE-405E-8203-0A91CB305623}" dt="2018-09-10T02:36:05.546" v="420" actId="478"/>
          <ac:picMkLst>
            <pc:docMk/>
            <pc:sldMk cId="3558028617" sldId="270"/>
            <ac:picMk id="7" creationId="{16354C8F-F191-44E7-AF5B-8CE8B4E383BF}"/>
          </ac:picMkLst>
        </pc:picChg>
      </pc:sldChg>
      <pc:sldChg chg="addSp delSp modSp del">
        <pc:chgData name="Matt Simmonds" userId="8ca0b094-7041-4912-9015-845b81d510d5" providerId="ADAL" clId="{926C1C57-D7EE-405E-8203-0A91CB305623}" dt="2018-09-16T21:39:09.574" v="8772" actId="2696"/>
        <pc:sldMkLst>
          <pc:docMk/>
          <pc:sldMk cId="597044062" sldId="271"/>
        </pc:sldMkLst>
        <pc:spChg chg="mod">
          <ac:chgData name="Matt Simmonds" userId="8ca0b094-7041-4912-9015-845b81d510d5" providerId="ADAL" clId="{926C1C57-D7EE-405E-8203-0A91CB305623}" dt="2018-09-10T02:53:13.797" v="553" actId="20577"/>
          <ac:spMkLst>
            <pc:docMk/>
            <pc:sldMk cId="597044062" sldId="271"/>
            <ac:spMk id="2" creationId="{361B4BB1-3479-4327-9A6F-D7FC494F7E89}"/>
          </ac:spMkLst>
        </pc:spChg>
        <pc:spChg chg="add mod">
          <ac:chgData name="Matt Simmonds" userId="8ca0b094-7041-4912-9015-845b81d510d5" providerId="ADAL" clId="{926C1C57-D7EE-405E-8203-0A91CB305623}" dt="2018-09-10T02:51:36.834" v="521" actId="255"/>
          <ac:spMkLst>
            <pc:docMk/>
            <pc:sldMk cId="597044062" sldId="271"/>
            <ac:spMk id="6" creationId="{5FF6394C-ECBF-49E9-B885-4ADDAF8DA2C2}"/>
          </ac:spMkLst>
        </pc:spChg>
        <pc:picChg chg="del">
          <ac:chgData name="Matt Simmonds" userId="8ca0b094-7041-4912-9015-845b81d510d5" providerId="ADAL" clId="{926C1C57-D7EE-405E-8203-0A91CB305623}" dt="2018-09-10T02:36:38.688" v="423" actId="478"/>
          <ac:picMkLst>
            <pc:docMk/>
            <pc:sldMk cId="597044062" sldId="271"/>
            <ac:picMk id="4" creationId="{B59A6134-481C-451C-806A-FA4E81806FFD}"/>
          </ac:picMkLst>
        </pc:picChg>
        <pc:picChg chg="add del mod">
          <ac:chgData name="Matt Simmonds" userId="8ca0b094-7041-4912-9015-845b81d510d5" providerId="ADAL" clId="{926C1C57-D7EE-405E-8203-0A91CB305623}" dt="2018-09-10T02:51:06.794" v="518" actId="478"/>
          <ac:picMkLst>
            <pc:docMk/>
            <pc:sldMk cId="597044062" sldId="271"/>
            <ac:picMk id="5" creationId="{F4C4A533-FFCA-4FF3-AFC7-0EEA4EC9E3A6}"/>
          </ac:picMkLst>
        </pc:picChg>
      </pc:sldChg>
      <pc:sldChg chg="modSp del ord">
        <pc:chgData name="Matt Simmonds" userId="8ca0b094-7041-4912-9015-845b81d510d5" providerId="ADAL" clId="{926C1C57-D7EE-405E-8203-0A91CB305623}" dt="2018-09-16T17:43:17.352" v="6785" actId="2696"/>
        <pc:sldMkLst>
          <pc:docMk/>
          <pc:sldMk cId="1099164125" sldId="272"/>
        </pc:sldMkLst>
        <pc:spChg chg="mod">
          <ac:chgData name="Matt Simmonds" userId="8ca0b094-7041-4912-9015-845b81d510d5" providerId="ADAL" clId="{926C1C57-D7EE-405E-8203-0A91CB305623}" dt="2018-09-10T02:54:14.762" v="554" actId="20577"/>
          <ac:spMkLst>
            <pc:docMk/>
            <pc:sldMk cId="1099164125" sldId="272"/>
            <ac:spMk id="2" creationId="{361B4BB1-3479-4327-9A6F-D7FC494F7E89}"/>
          </ac:spMkLst>
        </pc:spChg>
      </pc:sldChg>
      <pc:sldChg chg="addSp delSp modSp add ord">
        <pc:chgData name="Matt Simmonds" userId="8ca0b094-7041-4912-9015-845b81d510d5" providerId="ADAL" clId="{926C1C57-D7EE-405E-8203-0A91CB305623}" dt="2018-09-17T21:23:23.339" v="11348" actId="6549"/>
        <pc:sldMkLst>
          <pc:docMk/>
          <pc:sldMk cId="2964261562" sldId="273"/>
        </pc:sldMkLst>
        <pc:spChg chg="del">
          <ac:chgData name="Matt Simmonds" userId="8ca0b094-7041-4912-9015-845b81d510d5" providerId="ADAL" clId="{926C1C57-D7EE-405E-8203-0A91CB305623}" dt="2018-09-10T02:41:40.392" v="508" actId="478"/>
          <ac:spMkLst>
            <pc:docMk/>
            <pc:sldMk cId="2964261562" sldId="273"/>
            <ac:spMk id="2" creationId="{800A3E0E-C9D5-4E7A-98B3-98DBE310EB8D}"/>
          </ac:spMkLst>
        </pc:spChg>
        <pc:spChg chg="del">
          <ac:chgData name="Matt Simmonds" userId="8ca0b094-7041-4912-9015-845b81d510d5" providerId="ADAL" clId="{926C1C57-D7EE-405E-8203-0A91CB305623}" dt="2018-09-10T02:41:35.496" v="507" actId="478"/>
          <ac:spMkLst>
            <pc:docMk/>
            <pc:sldMk cId="2964261562" sldId="273"/>
            <ac:spMk id="3" creationId="{8D07A484-6BF3-43ED-8A50-C47160A01038}"/>
          </ac:spMkLst>
        </pc:spChg>
        <pc:spChg chg="add del mod">
          <ac:chgData name="Matt Simmonds" userId="8ca0b094-7041-4912-9015-845b81d510d5" providerId="ADAL" clId="{926C1C57-D7EE-405E-8203-0A91CB305623}" dt="2018-09-16T21:19:21.046" v="8278" actId="478"/>
          <ac:spMkLst>
            <pc:docMk/>
            <pc:sldMk cId="2964261562" sldId="273"/>
            <ac:spMk id="4" creationId="{B8FCD3CA-9198-4974-AB33-0CE5ED05BCAB}"/>
          </ac:spMkLst>
        </pc:spChg>
        <pc:spChg chg="add mod">
          <ac:chgData name="Matt Simmonds" userId="8ca0b094-7041-4912-9015-845b81d510d5" providerId="ADAL" clId="{926C1C57-D7EE-405E-8203-0A91CB305623}" dt="2018-09-16T21:22:22.174" v="8305" actId="1036"/>
          <ac:spMkLst>
            <pc:docMk/>
            <pc:sldMk cId="2964261562" sldId="273"/>
            <ac:spMk id="5" creationId="{D01FED22-DAB4-4EAE-86DF-6D38EECDC0EC}"/>
          </ac:spMkLst>
        </pc:spChg>
        <pc:picChg chg="add del mod">
          <ac:chgData name="Matt Simmonds" userId="8ca0b094-7041-4912-9015-845b81d510d5" providerId="ADAL" clId="{926C1C57-D7EE-405E-8203-0A91CB305623}" dt="2018-09-16T21:23:45.567" v="8331" actId="478"/>
          <ac:picMkLst>
            <pc:docMk/>
            <pc:sldMk cId="2964261562" sldId="273"/>
            <ac:picMk id="2" creationId="{4947803E-C779-4658-9FE7-E66A002FD0E7}"/>
          </ac:picMkLst>
        </pc:picChg>
        <pc:picChg chg="add mod">
          <ac:chgData name="Matt Simmonds" userId="8ca0b094-7041-4912-9015-845b81d510d5" providerId="ADAL" clId="{926C1C57-D7EE-405E-8203-0A91CB305623}" dt="2018-09-16T21:23:53.950" v="8384" actId="1036"/>
          <ac:picMkLst>
            <pc:docMk/>
            <pc:sldMk cId="2964261562" sldId="273"/>
            <ac:picMk id="3" creationId="{FA2C556B-5A0E-4BE2-BE71-FB733036A02E}"/>
          </ac:picMkLst>
        </pc:picChg>
        <pc:picChg chg="add mod">
          <ac:chgData name="Matt Simmonds" userId="8ca0b094-7041-4912-9015-845b81d510d5" providerId="ADAL" clId="{926C1C57-D7EE-405E-8203-0A91CB305623}" dt="2018-09-16T21:23:50.432" v="8369" actId="1035"/>
          <ac:picMkLst>
            <pc:docMk/>
            <pc:sldMk cId="2964261562" sldId="273"/>
            <ac:picMk id="6" creationId="{392B6DBA-E425-4654-BA69-4117A82C4506}"/>
          </ac:picMkLst>
        </pc:picChg>
        <pc:picChg chg="add del">
          <ac:chgData name="Matt Simmonds" userId="8ca0b094-7041-4912-9015-845b81d510d5" providerId="ADAL" clId="{926C1C57-D7EE-405E-8203-0A91CB305623}" dt="2018-09-16T18:20:34.159" v="7753" actId="478"/>
          <ac:picMkLst>
            <pc:docMk/>
            <pc:sldMk cId="2964261562" sldId="273"/>
            <ac:picMk id="7" creationId="{20F2293B-FFA0-43CA-A500-06E92CC4F6B4}"/>
          </ac:picMkLst>
        </pc:picChg>
        <pc:picChg chg="add del">
          <ac:chgData name="Matt Simmonds" userId="8ca0b094-7041-4912-9015-845b81d510d5" providerId="ADAL" clId="{926C1C57-D7EE-405E-8203-0A91CB305623}" dt="2018-09-16T21:18:30.538" v="8276" actId="478"/>
          <ac:picMkLst>
            <pc:docMk/>
            <pc:sldMk cId="2964261562" sldId="273"/>
            <ac:picMk id="8" creationId="{22187778-5B4C-4F8A-A014-BB97797E7050}"/>
          </ac:picMkLst>
        </pc:picChg>
        <pc:cxnChg chg="add mod">
          <ac:chgData name="Matt Simmonds" userId="8ca0b094-7041-4912-9015-845b81d510d5" providerId="ADAL" clId="{926C1C57-D7EE-405E-8203-0A91CB305623}" dt="2018-09-16T21:48:41.074" v="9360" actId="692"/>
          <ac:cxnSpMkLst>
            <pc:docMk/>
            <pc:sldMk cId="2964261562" sldId="273"/>
            <ac:cxnSpMk id="10" creationId="{3270507C-3661-4662-B72E-18A90E03A66F}"/>
          </ac:cxnSpMkLst>
        </pc:cxnChg>
      </pc:sldChg>
      <pc:sldChg chg="addSp delSp modSp ord">
        <pc:chgData name="Matt Simmonds" userId="8ca0b094-7041-4912-9015-845b81d510d5" providerId="ADAL" clId="{926C1C57-D7EE-405E-8203-0A91CB305623}" dt="2018-09-17T21:53:32.873" v="11366" actId="20577"/>
        <pc:sldMkLst>
          <pc:docMk/>
          <pc:sldMk cId="2388829374" sldId="274"/>
        </pc:sldMkLst>
        <pc:spChg chg="mod">
          <ac:chgData name="Matt Simmonds" userId="8ca0b094-7041-4912-9015-845b81d510d5" providerId="ADAL" clId="{926C1C57-D7EE-405E-8203-0A91CB305623}" dt="2018-09-15T03:33:21.288" v="4822" actId="1076"/>
          <ac:spMkLst>
            <pc:docMk/>
            <pc:sldMk cId="2388829374" sldId="274"/>
            <ac:spMk id="2" creationId="{361B4BB1-3479-4327-9A6F-D7FC494F7E89}"/>
          </ac:spMkLst>
        </pc:spChg>
        <pc:spChg chg="mod">
          <ac:chgData name="Matt Simmonds" userId="8ca0b094-7041-4912-9015-845b81d510d5" providerId="ADAL" clId="{926C1C57-D7EE-405E-8203-0A91CB305623}" dt="2018-09-15T03:33:28.811" v="4860" actId="1036"/>
          <ac:spMkLst>
            <pc:docMk/>
            <pc:sldMk cId="2388829374" sldId="274"/>
            <ac:spMk id="4" creationId="{323E64B9-744C-40E6-AED7-9E6382491C46}"/>
          </ac:spMkLst>
        </pc:spChg>
        <pc:picChg chg="add mod">
          <ac:chgData name="Matt Simmonds" userId="8ca0b094-7041-4912-9015-845b81d510d5" providerId="ADAL" clId="{926C1C57-D7EE-405E-8203-0A91CB305623}" dt="2018-09-15T03:33:15.695" v="4821" actId="1037"/>
          <ac:picMkLst>
            <pc:docMk/>
            <pc:sldMk cId="2388829374" sldId="274"/>
            <ac:picMk id="3" creationId="{4225B5E3-605B-4221-8797-BC265F48B3BA}"/>
          </ac:picMkLst>
        </pc:picChg>
        <pc:picChg chg="del">
          <ac:chgData name="Matt Simmonds" userId="8ca0b094-7041-4912-9015-845b81d510d5" providerId="ADAL" clId="{926C1C57-D7EE-405E-8203-0A91CB305623}" dt="2018-09-11T14:14:33.474" v="558" actId="478"/>
          <ac:picMkLst>
            <pc:docMk/>
            <pc:sldMk cId="2388829374" sldId="274"/>
            <ac:picMk id="5" creationId="{E8E988EC-A2E1-46C8-841A-0FED623C3205}"/>
          </ac:picMkLst>
        </pc:picChg>
      </pc:sldChg>
      <pc:sldChg chg="addSp delSp modSp ord">
        <pc:chgData name="Matt Simmonds" userId="8ca0b094-7041-4912-9015-845b81d510d5" providerId="ADAL" clId="{926C1C57-D7EE-405E-8203-0A91CB305623}" dt="2018-09-17T21:53:05.943" v="11365" actId="20577"/>
        <pc:sldMkLst>
          <pc:docMk/>
          <pc:sldMk cId="1305481275" sldId="276"/>
        </pc:sldMkLst>
        <pc:spChg chg="del mod">
          <ac:chgData name="Matt Simmonds" userId="8ca0b094-7041-4912-9015-845b81d510d5" providerId="ADAL" clId="{926C1C57-D7EE-405E-8203-0A91CB305623}" dt="2018-09-15T03:34:06.730" v="4867" actId="478"/>
          <ac:spMkLst>
            <pc:docMk/>
            <pc:sldMk cId="1305481275" sldId="276"/>
            <ac:spMk id="2" creationId="{361B4BB1-3479-4327-9A6F-D7FC494F7E89}"/>
          </ac:spMkLst>
        </pc:spChg>
        <pc:spChg chg="mod">
          <ac:chgData name="Matt Simmonds" userId="8ca0b094-7041-4912-9015-845b81d510d5" providerId="ADAL" clId="{926C1C57-D7EE-405E-8203-0A91CB305623}" dt="2018-09-15T03:34:13.764" v="4869" actId="1076"/>
          <ac:spMkLst>
            <pc:docMk/>
            <pc:sldMk cId="1305481275" sldId="276"/>
            <ac:spMk id="4" creationId="{323E64B9-744C-40E6-AED7-9E6382491C46}"/>
          </ac:spMkLst>
        </pc:spChg>
        <pc:spChg chg="add del mod">
          <ac:chgData name="Matt Simmonds" userId="8ca0b094-7041-4912-9015-845b81d510d5" providerId="ADAL" clId="{926C1C57-D7EE-405E-8203-0A91CB305623}" dt="2018-09-15T03:34:09.812" v="4868" actId="478"/>
          <ac:spMkLst>
            <pc:docMk/>
            <pc:sldMk cId="1305481275" sldId="276"/>
            <ac:spMk id="6" creationId="{2BA29CD4-89FB-4470-A8FC-6CD60E771359}"/>
          </ac:spMkLst>
        </pc:spChg>
        <pc:picChg chg="add mod">
          <ac:chgData name="Matt Simmonds" userId="8ca0b094-7041-4912-9015-845b81d510d5" providerId="ADAL" clId="{926C1C57-D7EE-405E-8203-0A91CB305623}" dt="2018-09-15T04:28:40.006" v="5258" actId="1035"/>
          <ac:picMkLst>
            <pc:docMk/>
            <pc:sldMk cId="1305481275" sldId="276"/>
            <ac:picMk id="3" creationId="{D19B5C49-D351-40CB-8040-6ADC4FED2E72}"/>
          </ac:picMkLst>
        </pc:picChg>
      </pc:sldChg>
      <pc:sldChg chg="addSp delSp modSp add ord">
        <pc:chgData name="Matt Simmonds" userId="8ca0b094-7041-4912-9015-845b81d510d5" providerId="ADAL" clId="{926C1C57-D7EE-405E-8203-0A91CB305623}" dt="2018-09-17T21:53:05.943" v="11365" actId="20577"/>
        <pc:sldMkLst>
          <pc:docMk/>
          <pc:sldMk cId="3638588583" sldId="277"/>
        </pc:sldMkLst>
        <pc:spChg chg="del mod">
          <ac:chgData name="Matt Simmonds" userId="8ca0b094-7041-4912-9015-845b81d510d5" providerId="ADAL" clId="{926C1C57-D7EE-405E-8203-0A91CB305623}" dt="2018-09-15T03:36:30.360" v="4957" actId="478"/>
          <ac:spMkLst>
            <pc:docMk/>
            <pc:sldMk cId="3638588583" sldId="277"/>
            <ac:spMk id="2" creationId="{C43E520C-1CD7-4A04-B986-14AA28F9D244}"/>
          </ac:spMkLst>
        </pc:spChg>
        <pc:spChg chg="mod">
          <ac:chgData name="Matt Simmonds" userId="8ca0b094-7041-4912-9015-845b81d510d5" providerId="ADAL" clId="{926C1C57-D7EE-405E-8203-0A91CB305623}" dt="2018-09-16T17:54:17.333" v="7120" actId="20577"/>
          <ac:spMkLst>
            <pc:docMk/>
            <pc:sldMk cId="3638588583" sldId="277"/>
            <ac:spMk id="3" creationId="{020D3B37-8D7F-472D-ACE5-14E998076919}"/>
          </ac:spMkLst>
        </pc:spChg>
        <pc:spChg chg="add del">
          <ac:chgData name="Matt Simmonds" userId="8ca0b094-7041-4912-9015-845b81d510d5" providerId="ADAL" clId="{926C1C57-D7EE-405E-8203-0A91CB305623}" dt="2018-09-11T17:00:19.267" v="1323" actId="6549"/>
          <ac:spMkLst>
            <pc:docMk/>
            <pc:sldMk cId="3638588583" sldId="277"/>
            <ac:spMk id="4" creationId="{A46AD481-3C77-489E-A228-E78F1E5926A3}"/>
          </ac:spMkLst>
        </pc:spChg>
        <pc:spChg chg="add del">
          <ac:chgData name="Matt Simmonds" userId="8ca0b094-7041-4912-9015-845b81d510d5" providerId="ADAL" clId="{926C1C57-D7EE-405E-8203-0A91CB305623}" dt="2018-09-11T17:00:19.267" v="1323" actId="6549"/>
          <ac:spMkLst>
            <pc:docMk/>
            <pc:sldMk cId="3638588583" sldId="277"/>
            <ac:spMk id="5" creationId="{7558CFE9-5CAB-43B4-AC48-A09CBB0F9CEE}"/>
          </ac:spMkLst>
        </pc:spChg>
        <pc:spChg chg="add del mod">
          <ac:chgData name="Matt Simmonds" userId="8ca0b094-7041-4912-9015-845b81d510d5" providerId="ADAL" clId="{926C1C57-D7EE-405E-8203-0A91CB305623}" dt="2018-09-15T03:36:34.481" v="4958" actId="478"/>
          <ac:spMkLst>
            <pc:docMk/>
            <pc:sldMk cId="3638588583" sldId="277"/>
            <ac:spMk id="6" creationId="{3330B810-1733-430A-B6D1-06D1D9EFEE26}"/>
          </ac:spMkLst>
        </pc:spChg>
        <pc:picChg chg="add mod">
          <ac:chgData name="Matt Simmonds" userId="8ca0b094-7041-4912-9015-845b81d510d5" providerId="ADAL" clId="{926C1C57-D7EE-405E-8203-0A91CB305623}" dt="2018-09-15T04:28:45.737" v="5261" actId="1035"/>
          <ac:picMkLst>
            <pc:docMk/>
            <pc:sldMk cId="3638588583" sldId="277"/>
            <ac:picMk id="4" creationId="{FD4EBFE1-5CBE-4DB4-B8D4-E2D97C2AB85D}"/>
          </ac:picMkLst>
        </pc:picChg>
      </pc:sldChg>
      <pc:sldChg chg="delSp modSp del">
        <pc:chgData name="Matt Simmonds" userId="8ca0b094-7041-4912-9015-845b81d510d5" providerId="ADAL" clId="{926C1C57-D7EE-405E-8203-0A91CB305623}" dt="2018-09-17T21:18:00.886" v="10427" actId="2696"/>
        <pc:sldMkLst>
          <pc:docMk/>
          <pc:sldMk cId="2998227259" sldId="278"/>
        </pc:sldMkLst>
        <pc:spChg chg="mod">
          <ac:chgData name="Matt Simmonds" userId="8ca0b094-7041-4912-9015-845b81d510d5" providerId="ADAL" clId="{926C1C57-D7EE-405E-8203-0A91CB305623}" dt="2018-09-11T17:27:26.612" v="1899" actId="20577"/>
          <ac:spMkLst>
            <pc:docMk/>
            <pc:sldMk cId="2998227259" sldId="278"/>
            <ac:spMk id="4" creationId="{B8FCD3CA-9198-4974-AB33-0CE5ED05BCAB}"/>
          </ac:spMkLst>
        </pc:spChg>
        <pc:spChg chg="mod">
          <ac:chgData name="Matt Simmonds" userId="8ca0b094-7041-4912-9015-845b81d510d5" providerId="ADAL" clId="{926C1C57-D7EE-405E-8203-0A91CB305623}" dt="2018-09-11T17:31:26.860" v="2343" actId="20577"/>
          <ac:spMkLst>
            <pc:docMk/>
            <pc:sldMk cId="2998227259" sldId="278"/>
            <ac:spMk id="5" creationId="{D01FED22-DAB4-4EAE-86DF-6D38EECDC0EC}"/>
          </ac:spMkLst>
        </pc:spChg>
        <pc:picChg chg="del">
          <ac:chgData name="Matt Simmonds" userId="8ca0b094-7041-4912-9015-845b81d510d5" providerId="ADAL" clId="{926C1C57-D7EE-405E-8203-0A91CB305623}" dt="2018-09-11T17:23:42.054" v="1624" actId="478"/>
          <ac:picMkLst>
            <pc:docMk/>
            <pc:sldMk cId="2998227259" sldId="278"/>
            <ac:picMk id="6" creationId="{392B6DBA-E425-4654-BA69-4117A82C4506}"/>
          </ac:picMkLst>
        </pc:picChg>
      </pc:sldChg>
      <pc:sldChg chg="addSp delSp modSp ord">
        <pc:chgData name="Matt Simmonds" userId="8ca0b094-7041-4912-9015-845b81d510d5" providerId="ADAL" clId="{926C1C57-D7EE-405E-8203-0A91CB305623}" dt="2018-09-16T18:37:34.460" v="7915" actId="6549"/>
        <pc:sldMkLst>
          <pc:docMk/>
          <pc:sldMk cId="3886091842" sldId="279"/>
        </pc:sldMkLst>
        <pc:spChg chg="del mod">
          <ac:chgData name="Matt Simmonds" userId="8ca0b094-7041-4912-9015-845b81d510d5" providerId="ADAL" clId="{926C1C57-D7EE-405E-8203-0A91CB305623}" dt="2018-09-15T04:16:47.899" v="4959" actId="478"/>
          <ac:spMkLst>
            <pc:docMk/>
            <pc:sldMk cId="3886091842" sldId="279"/>
            <ac:spMk id="2" creationId="{C43E520C-1CD7-4A04-B986-14AA28F9D244}"/>
          </ac:spMkLst>
        </pc:spChg>
        <pc:spChg chg="del">
          <ac:chgData name="Matt Simmonds" userId="8ca0b094-7041-4912-9015-845b81d510d5" providerId="ADAL" clId="{926C1C57-D7EE-405E-8203-0A91CB305623}" dt="2018-09-12T13:20:43.659" v="2345" actId="478"/>
          <ac:spMkLst>
            <pc:docMk/>
            <pc:sldMk cId="3886091842" sldId="279"/>
            <ac:spMk id="3" creationId="{020D3B37-8D7F-472D-ACE5-14E998076919}"/>
          </ac:spMkLst>
        </pc:spChg>
        <pc:spChg chg="add del mod">
          <ac:chgData name="Matt Simmonds" userId="8ca0b094-7041-4912-9015-845b81d510d5" providerId="ADAL" clId="{926C1C57-D7EE-405E-8203-0A91CB305623}" dt="2018-09-15T04:16:50.678" v="4960" actId="478"/>
          <ac:spMkLst>
            <pc:docMk/>
            <pc:sldMk cId="3886091842" sldId="279"/>
            <ac:spMk id="4" creationId="{2E259E17-0621-400B-84AC-544B4307B03A}"/>
          </ac:spMkLst>
        </pc:spChg>
        <pc:spChg chg="add del mod">
          <ac:chgData name="Matt Simmonds" userId="8ca0b094-7041-4912-9015-845b81d510d5" providerId="ADAL" clId="{926C1C57-D7EE-405E-8203-0A91CB305623}" dt="2018-09-12T13:20:49.627" v="2348" actId="478"/>
          <ac:spMkLst>
            <pc:docMk/>
            <pc:sldMk cId="3886091842" sldId="279"/>
            <ac:spMk id="5" creationId="{F0CCA832-37F4-4662-B65F-049747DF6AEF}"/>
          </ac:spMkLst>
        </pc:spChg>
        <pc:picChg chg="add mod">
          <ac:chgData name="Matt Simmonds" userId="8ca0b094-7041-4912-9015-845b81d510d5" providerId="ADAL" clId="{926C1C57-D7EE-405E-8203-0A91CB305623}" dt="2018-09-12T13:20:56.679" v="2350" actId="1076"/>
          <ac:picMkLst>
            <pc:docMk/>
            <pc:sldMk cId="3886091842" sldId="279"/>
            <ac:picMk id="6" creationId="{0CC85976-4066-4F4D-BE97-9271E834849B}"/>
          </ac:picMkLst>
        </pc:picChg>
        <pc:picChg chg="add del mod">
          <ac:chgData name="Matt Simmonds" userId="8ca0b094-7041-4912-9015-845b81d510d5" providerId="ADAL" clId="{926C1C57-D7EE-405E-8203-0A91CB305623}" dt="2018-09-15T04:32:35.763" v="5266" actId="478"/>
          <ac:picMkLst>
            <pc:docMk/>
            <pc:sldMk cId="3886091842" sldId="279"/>
            <ac:picMk id="7" creationId="{C1542F66-A005-4457-BEEB-8BDC98AE5E3A}"/>
          </ac:picMkLst>
        </pc:picChg>
        <pc:picChg chg="add">
          <ac:chgData name="Matt Simmonds" userId="8ca0b094-7041-4912-9015-845b81d510d5" providerId="ADAL" clId="{926C1C57-D7EE-405E-8203-0A91CB305623}" dt="2018-09-15T04:32:37.196" v="5267" actId="6549"/>
          <ac:picMkLst>
            <pc:docMk/>
            <pc:sldMk cId="3886091842" sldId="279"/>
            <ac:picMk id="8" creationId="{2D589541-2421-4E6B-81D6-07F771639C4D}"/>
          </ac:picMkLst>
        </pc:picChg>
      </pc:sldChg>
      <pc:sldChg chg="addSp delSp modSp ord delAnim modAnim modNotesTx">
        <pc:chgData name="Matt Simmonds" userId="8ca0b094-7041-4912-9015-845b81d510d5" providerId="ADAL" clId="{926C1C57-D7EE-405E-8203-0A91CB305623}" dt="2018-09-17T21:25:45.367" v="11359" actId="6549"/>
        <pc:sldMkLst>
          <pc:docMk/>
          <pc:sldMk cId="533797154" sldId="280"/>
        </pc:sldMkLst>
        <pc:spChg chg="mod">
          <ac:chgData name="Matt Simmonds" userId="8ca0b094-7041-4912-9015-845b81d510d5" providerId="ADAL" clId="{926C1C57-D7EE-405E-8203-0A91CB305623}" dt="2018-09-16T21:47:35.385" v="9313" actId="1037"/>
          <ac:spMkLst>
            <pc:docMk/>
            <pc:sldMk cId="533797154" sldId="280"/>
            <ac:spMk id="2" creationId="{361B4BB1-3479-4327-9A6F-D7FC494F7E89}"/>
          </ac:spMkLst>
        </pc:spChg>
        <pc:spChg chg="mod">
          <ac:chgData name="Matt Simmonds" userId="8ca0b094-7041-4912-9015-845b81d510d5" providerId="ADAL" clId="{926C1C57-D7EE-405E-8203-0A91CB305623}" dt="2018-09-17T21:25:45.367" v="11359" actId="6549"/>
          <ac:spMkLst>
            <pc:docMk/>
            <pc:sldMk cId="533797154" sldId="280"/>
            <ac:spMk id="3" creationId="{E7721053-E423-47DE-95E4-A645B35BC276}"/>
          </ac:spMkLst>
        </pc:spChg>
        <pc:picChg chg="del mod">
          <ac:chgData name="Matt Simmonds" userId="8ca0b094-7041-4912-9015-845b81d510d5" providerId="ADAL" clId="{926C1C57-D7EE-405E-8203-0A91CB305623}" dt="2018-09-15T04:20:52.209" v="5116" actId="478"/>
          <ac:picMkLst>
            <pc:docMk/>
            <pc:sldMk cId="533797154" sldId="280"/>
            <ac:picMk id="5" creationId="{E13CA4B6-4B99-445E-8E93-4CEDAAC78D2F}"/>
          </ac:picMkLst>
        </pc:picChg>
        <pc:picChg chg="add mod">
          <ac:chgData name="Matt Simmonds" userId="8ca0b094-7041-4912-9015-845b81d510d5" providerId="ADAL" clId="{926C1C57-D7EE-405E-8203-0A91CB305623}" dt="2018-09-15T04:21:01.394" v="5152" actId="1038"/>
          <ac:picMkLst>
            <pc:docMk/>
            <pc:sldMk cId="533797154" sldId="280"/>
            <ac:picMk id="9" creationId="{F0577F22-3AC8-4CCE-8735-CE9859DA68B5}"/>
          </ac:picMkLst>
        </pc:picChg>
        <pc:cxnChg chg="del mod">
          <ac:chgData name="Matt Simmonds" userId="8ca0b094-7041-4912-9015-845b81d510d5" providerId="ADAL" clId="{926C1C57-D7EE-405E-8203-0A91CB305623}" dt="2018-09-15T04:20:16.109" v="5110" actId="478"/>
          <ac:cxnSpMkLst>
            <pc:docMk/>
            <pc:sldMk cId="533797154" sldId="280"/>
            <ac:cxnSpMk id="7" creationId="{7AE97399-AA60-43E8-954B-7414CDB4B03F}"/>
          </ac:cxnSpMkLst>
        </pc:cxnChg>
        <pc:cxnChg chg="del">
          <ac:chgData name="Matt Simmonds" userId="8ca0b094-7041-4912-9015-845b81d510d5" providerId="ADAL" clId="{926C1C57-D7EE-405E-8203-0A91CB305623}" dt="2018-09-15T04:20:19.177" v="5111" actId="478"/>
          <ac:cxnSpMkLst>
            <pc:docMk/>
            <pc:sldMk cId="533797154" sldId="280"/>
            <ac:cxnSpMk id="8" creationId="{88275E2C-5A05-45BE-92F6-2DBEB6C28907}"/>
          </ac:cxnSpMkLst>
        </pc:cxnChg>
      </pc:sldChg>
      <pc:sldChg chg="addSp delSp modSp add ord">
        <pc:chgData name="Matt Simmonds" userId="8ca0b094-7041-4912-9015-845b81d510d5" providerId="ADAL" clId="{926C1C57-D7EE-405E-8203-0A91CB305623}" dt="2018-09-15T04:22:14.452" v="5177" actId="6549"/>
        <pc:sldMkLst>
          <pc:docMk/>
          <pc:sldMk cId="772849405" sldId="281"/>
        </pc:sldMkLst>
        <pc:spChg chg="del">
          <ac:chgData name="Matt Simmonds" userId="8ca0b094-7041-4912-9015-845b81d510d5" providerId="ADAL" clId="{926C1C57-D7EE-405E-8203-0A91CB305623}" dt="2018-09-12T13:38:21.246" v="3052" actId="478"/>
          <ac:spMkLst>
            <pc:docMk/>
            <pc:sldMk cId="772849405" sldId="281"/>
            <ac:spMk id="2" creationId="{3C15DD72-D748-4851-90E3-983B0DF424B2}"/>
          </ac:spMkLst>
        </pc:spChg>
        <pc:spChg chg="del">
          <ac:chgData name="Matt Simmonds" userId="8ca0b094-7041-4912-9015-845b81d510d5" providerId="ADAL" clId="{926C1C57-D7EE-405E-8203-0A91CB305623}" dt="2018-09-12T13:38:15.661" v="3049" actId="478"/>
          <ac:spMkLst>
            <pc:docMk/>
            <pc:sldMk cId="772849405" sldId="281"/>
            <ac:spMk id="3" creationId="{66AD6638-DDBD-465F-B001-82F019C93F80}"/>
          </ac:spMkLst>
        </pc:spChg>
        <pc:picChg chg="add">
          <ac:chgData name="Matt Simmonds" userId="8ca0b094-7041-4912-9015-845b81d510d5" providerId="ADAL" clId="{926C1C57-D7EE-405E-8203-0A91CB305623}" dt="2018-09-15T04:22:14.452" v="5177" actId="6549"/>
          <ac:picMkLst>
            <pc:docMk/>
            <pc:sldMk cId="772849405" sldId="281"/>
            <ac:picMk id="3" creationId="{ED314D3D-20B8-4097-9EC2-7AFDFE73898A}"/>
          </ac:picMkLst>
        </pc:picChg>
        <pc:picChg chg="add mod">
          <ac:chgData name="Matt Simmonds" userId="8ca0b094-7041-4912-9015-845b81d510d5" providerId="ADAL" clId="{926C1C57-D7EE-405E-8203-0A91CB305623}" dt="2018-09-15T04:22:06.042" v="5176" actId="1036"/>
          <ac:picMkLst>
            <pc:docMk/>
            <pc:sldMk cId="772849405" sldId="281"/>
            <ac:picMk id="4" creationId="{4E18DF91-5294-441C-B7EA-154429E266A7}"/>
          </ac:picMkLst>
        </pc:picChg>
      </pc:sldChg>
      <pc:sldChg chg="addSp delSp modSp add mod ord setBg modAnim">
        <pc:chgData name="Matt Simmonds" userId="8ca0b094-7041-4912-9015-845b81d510d5" providerId="ADAL" clId="{926C1C57-D7EE-405E-8203-0A91CB305623}" dt="2018-09-16T22:17:43.321" v="10156" actId="14100"/>
        <pc:sldMkLst>
          <pc:docMk/>
          <pc:sldMk cId="3233148950" sldId="282"/>
        </pc:sldMkLst>
        <pc:spChg chg="mod">
          <ac:chgData name="Matt Simmonds" userId="8ca0b094-7041-4912-9015-845b81d510d5" providerId="ADAL" clId="{926C1C57-D7EE-405E-8203-0A91CB305623}" dt="2018-09-16T21:35:21.363" v="8646" actId="27636"/>
          <ac:spMkLst>
            <pc:docMk/>
            <pc:sldMk cId="3233148950" sldId="282"/>
            <ac:spMk id="2" creationId="{811EAF5F-6C4D-4D71-9386-39E335065A7C}"/>
          </ac:spMkLst>
        </pc:spChg>
        <pc:spChg chg="del">
          <ac:chgData name="Matt Simmonds" userId="8ca0b094-7041-4912-9015-845b81d510d5" providerId="ADAL" clId="{926C1C57-D7EE-405E-8203-0A91CB305623}" dt="2018-09-12T17:43:13.772" v="3801" actId="478"/>
          <ac:spMkLst>
            <pc:docMk/>
            <pc:sldMk cId="3233148950" sldId="282"/>
            <ac:spMk id="3" creationId="{34827D50-53A2-4B55-8009-A4784C197960}"/>
          </ac:spMkLst>
        </pc:spChg>
        <pc:spChg chg="add del">
          <ac:chgData name="Matt Simmonds" userId="8ca0b094-7041-4912-9015-845b81d510d5" providerId="ADAL" clId="{926C1C57-D7EE-405E-8203-0A91CB305623}" dt="2018-09-15T01:53:09.159" v="3990" actId="26606"/>
          <ac:spMkLst>
            <pc:docMk/>
            <pc:sldMk cId="3233148950" sldId="282"/>
            <ac:spMk id="11" creationId="{69DC0970-B628-4F33-8F2A-582D40A45B03}"/>
          </ac:spMkLst>
        </pc:spChg>
        <pc:spChg chg="add del">
          <ac:chgData name="Matt Simmonds" userId="8ca0b094-7041-4912-9015-845b81d510d5" providerId="ADAL" clId="{926C1C57-D7EE-405E-8203-0A91CB305623}" dt="2018-09-15T01:53:09.159" v="3990" actId="26606"/>
          <ac:spMkLst>
            <pc:docMk/>
            <pc:sldMk cId="3233148950" sldId="282"/>
            <ac:spMk id="13" creationId="{8063D483-4C73-4E5B-A4BF-4E9B9B51AEE3}"/>
          </ac:spMkLst>
        </pc:spChg>
        <pc:spChg chg="add del">
          <ac:chgData name="Matt Simmonds" userId="8ca0b094-7041-4912-9015-845b81d510d5" providerId="ADAL" clId="{926C1C57-D7EE-405E-8203-0A91CB305623}" dt="2018-09-15T01:53:09.159" v="3990" actId="26606"/>
          <ac:spMkLst>
            <pc:docMk/>
            <pc:sldMk cId="3233148950" sldId="282"/>
            <ac:spMk id="17" creationId="{B249FB36-E5C2-464C-A3C4-EF8D888F7C87}"/>
          </ac:spMkLst>
        </pc:spChg>
        <pc:spChg chg="add del mod">
          <ac:chgData name="Matt Simmonds" userId="8ca0b094-7041-4912-9015-845b81d510d5" providerId="ADAL" clId="{926C1C57-D7EE-405E-8203-0A91CB305623}" dt="2018-09-16T22:10:18.204" v="10013" actId="478"/>
          <ac:spMkLst>
            <pc:docMk/>
            <pc:sldMk cId="3233148950" sldId="282"/>
            <ac:spMk id="18" creationId="{8BA7F54E-7429-45A1-83B1-D142AEE7C945}"/>
          </ac:spMkLst>
        </pc:spChg>
        <pc:spChg chg="add mod">
          <ac:chgData name="Matt Simmonds" userId="8ca0b094-7041-4912-9015-845b81d510d5" providerId="ADAL" clId="{926C1C57-D7EE-405E-8203-0A91CB305623}" dt="2018-09-16T22:16:55.277" v="10132" actId="20577"/>
          <ac:spMkLst>
            <pc:docMk/>
            <pc:sldMk cId="3233148950" sldId="282"/>
            <ac:spMk id="20" creationId="{2C6796E3-F0F5-4250-A911-F87EED0D9A6E}"/>
          </ac:spMkLst>
        </pc:spChg>
        <pc:spChg chg="add del">
          <ac:chgData name="Matt Simmonds" userId="8ca0b094-7041-4912-9015-845b81d510d5" providerId="ADAL" clId="{926C1C57-D7EE-405E-8203-0A91CB305623}" dt="2018-09-15T01:53:09.159" v="3990" actId="26606"/>
          <ac:spMkLst>
            <pc:docMk/>
            <pc:sldMk cId="3233148950" sldId="282"/>
            <ac:spMk id="21" creationId="{B79DA2E2-9F9C-487F-8AE1-C1337DE8F8A9}"/>
          </ac:spMkLst>
        </pc:spChg>
        <pc:spChg chg="add mod">
          <ac:chgData name="Matt Simmonds" userId="8ca0b094-7041-4912-9015-845b81d510d5" providerId="ADAL" clId="{926C1C57-D7EE-405E-8203-0A91CB305623}" dt="2018-09-16T22:17:43.321" v="10156" actId="14100"/>
          <ac:spMkLst>
            <pc:docMk/>
            <pc:sldMk cId="3233148950" sldId="282"/>
            <ac:spMk id="22" creationId="{E9B49440-0F76-48A9-B37D-612F1AB2D4C7}"/>
          </ac:spMkLst>
        </pc:spChg>
        <pc:spChg chg="add del">
          <ac:chgData name="Matt Simmonds" userId="8ca0b094-7041-4912-9015-845b81d510d5" providerId="ADAL" clId="{926C1C57-D7EE-405E-8203-0A91CB305623}" dt="2018-09-15T01:53:09.159" v="3990" actId="26606"/>
          <ac:spMkLst>
            <pc:docMk/>
            <pc:sldMk cId="3233148950" sldId="282"/>
            <ac:spMk id="23" creationId="{3E76C77D-1CCD-44F7-B8D5-E8FFF98DE343}"/>
          </ac:spMkLst>
        </pc:spChg>
        <pc:spChg chg="add del">
          <ac:chgData name="Matt Simmonds" userId="8ca0b094-7041-4912-9015-845b81d510d5" providerId="ADAL" clId="{926C1C57-D7EE-405E-8203-0A91CB305623}" dt="2018-09-15T01:53:09.159" v="3990" actId="26606"/>
          <ac:spMkLst>
            <pc:docMk/>
            <pc:sldMk cId="3233148950" sldId="282"/>
            <ac:spMk id="25" creationId="{E4A83624-675B-41F4-8E3E-55FD5446627E}"/>
          </ac:spMkLst>
        </pc:spChg>
        <pc:spChg chg="add del">
          <ac:chgData name="Matt Simmonds" userId="8ca0b094-7041-4912-9015-845b81d510d5" providerId="ADAL" clId="{926C1C57-D7EE-405E-8203-0A91CB305623}" dt="2018-09-15T01:53:09.159" v="3990" actId="26606"/>
          <ac:spMkLst>
            <pc:docMk/>
            <pc:sldMk cId="3233148950" sldId="282"/>
            <ac:spMk id="27" creationId="{B64B5421-CB33-44E8-AC1F-02F2AC3F8958}"/>
          </ac:spMkLst>
        </pc:spChg>
        <pc:spChg chg="add del">
          <ac:chgData name="Matt Simmonds" userId="8ca0b094-7041-4912-9015-845b81d510d5" providerId="ADAL" clId="{926C1C57-D7EE-405E-8203-0A91CB305623}" dt="2018-09-15T01:53:09.159" v="3990" actId="26606"/>
          <ac:spMkLst>
            <pc:docMk/>
            <pc:sldMk cId="3233148950" sldId="282"/>
            <ac:spMk id="29" creationId="{7F6428B1-1CF5-4F84-8630-3F241C394DE2}"/>
          </ac:spMkLst>
        </pc:spChg>
        <pc:picChg chg="add del mod">
          <ac:chgData name="Matt Simmonds" userId="8ca0b094-7041-4912-9015-845b81d510d5" providerId="ADAL" clId="{926C1C57-D7EE-405E-8203-0A91CB305623}" dt="2018-09-16T22:16:10.446" v="10049" actId="478"/>
          <ac:picMkLst>
            <pc:docMk/>
            <pc:sldMk cId="3233148950" sldId="282"/>
            <ac:picMk id="3" creationId="{7A077025-F9B6-443E-8118-73A228744CA3}"/>
          </ac:picMkLst>
        </pc:picChg>
        <pc:picChg chg="add mod">
          <ac:chgData name="Matt Simmonds" userId="8ca0b094-7041-4912-9015-845b81d510d5" providerId="ADAL" clId="{926C1C57-D7EE-405E-8203-0A91CB305623}" dt="2018-09-16T22:17:36.103" v="10152" actId="14100"/>
          <ac:picMkLst>
            <pc:docMk/>
            <pc:sldMk cId="3233148950" sldId="282"/>
            <ac:picMk id="4" creationId="{CF081B8D-7417-466D-B4C3-5FD371C7E66A}"/>
          </ac:picMkLst>
        </pc:picChg>
        <pc:picChg chg="add mod">
          <ac:chgData name="Matt Simmonds" userId="8ca0b094-7041-4912-9015-845b81d510d5" providerId="ADAL" clId="{926C1C57-D7EE-405E-8203-0A91CB305623}" dt="2018-09-12T19:15:03.424" v="3804" actId="1076"/>
          <ac:picMkLst>
            <pc:docMk/>
            <pc:sldMk cId="3233148950" sldId="282"/>
            <ac:picMk id="4" creationId="{B5B8F76B-FB06-4F7D-9A9B-C6D3967679D1}"/>
          </ac:picMkLst>
        </pc:picChg>
        <pc:picChg chg="del">
          <ac:chgData name="Matt Simmonds" userId="8ca0b094-7041-4912-9015-845b81d510d5" providerId="ADAL" clId="{926C1C57-D7EE-405E-8203-0A91CB305623}" dt="2018-09-15T01:47:21.999" v="3981" actId="478"/>
          <ac:picMkLst>
            <pc:docMk/>
            <pc:sldMk cId="3233148950" sldId="282"/>
            <ac:picMk id="5" creationId="{B7AD8D14-503A-4F77-839A-52DFDBAE78AC}"/>
          </ac:picMkLst>
        </pc:picChg>
        <pc:picChg chg="add del mod ord">
          <ac:chgData name="Matt Simmonds" userId="8ca0b094-7041-4912-9015-845b81d510d5" providerId="ADAL" clId="{926C1C57-D7EE-405E-8203-0A91CB305623}" dt="2018-09-15T01:53:23.322" v="3992" actId="478"/>
          <ac:picMkLst>
            <pc:docMk/>
            <pc:sldMk cId="3233148950" sldId="282"/>
            <ac:picMk id="6" creationId="{5C7DED59-2423-4388-9A56-EB75EECFDFFA}"/>
          </ac:picMkLst>
        </pc:picChg>
        <pc:picChg chg="add del">
          <ac:chgData name="Matt Simmonds" userId="8ca0b094-7041-4912-9015-845b81d510d5" providerId="ADAL" clId="{926C1C57-D7EE-405E-8203-0A91CB305623}" dt="2018-09-16T21:34:00.101" v="8638" actId="478"/>
          <ac:picMkLst>
            <pc:docMk/>
            <pc:sldMk cId="3233148950" sldId="282"/>
            <ac:picMk id="16" creationId="{8D3A0080-E0CA-4CF6-8907-B4644EFAF929}"/>
          </ac:picMkLst>
        </pc:picChg>
        <pc:cxnChg chg="add del">
          <ac:chgData name="Matt Simmonds" userId="8ca0b094-7041-4912-9015-845b81d510d5" providerId="ADAL" clId="{926C1C57-D7EE-405E-8203-0A91CB305623}" dt="2018-09-15T01:53:09.159" v="3990" actId="26606"/>
          <ac:cxnSpMkLst>
            <pc:docMk/>
            <pc:sldMk cId="3233148950" sldId="282"/>
            <ac:cxnSpMk id="15" creationId="{2EA44761-FCEA-4FC1-85B8-82D6C4BBADA8}"/>
          </ac:cxnSpMkLst>
        </pc:cxnChg>
        <pc:cxnChg chg="add del">
          <ac:chgData name="Matt Simmonds" userId="8ca0b094-7041-4912-9015-845b81d510d5" providerId="ADAL" clId="{926C1C57-D7EE-405E-8203-0A91CB305623}" dt="2018-09-15T01:53:09.159" v="3990" actId="26606"/>
          <ac:cxnSpMkLst>
            <pc:docMk/>
            <pc:sldMk cId="3233148950" sldId="282"/>
            <ac:cxnSpMk id="19" creationId="{FEB74DC3-8D22-43CA-AF9A-2238A7A33B6A}"/>
          </ac:cxnSpMkLst>
        </pc:cxnChg>
      </pc:sldChg>
      <pc:sldChg chg="addSp delSp modSp add">
        <pc:chgData name="Matt Simmonds" userId="8ca0b094-7041-4912-9015-845b81d510d5" providerId="ADAL" clId="{926C1C57-D7EE-405E-8203-0A91CB305623}" dt="2018-09-16T18:44:42.339" v="8203" actId="1035"/>
        <pc:sldMkLst>
          <pc:docMk/>
          <pc:sldMk cId="372773102" sldId="283"/>
        </pc:sldMkLst>
        <pc:spChg chg="mod">
          <ac:chgData name="Matt Simmonds" userId="8ca0b094-7041-4912-9015-845b81d510d5" providerId="ADAL" clId="{926C1C57-D7EE-405E-8203-0A91CB305623}" dt="2018-09-16T15:56:33.079" v="6497" actId="1035"/>
          <ac:spMkLst>
            <pc:docMk/>
            <pc:sldMk cId="372773102" sldId="283"/>
            <ac:spMk id="2" creationId="{A52240D3-B162-4064-B2A2-69193879FFEE}"/>
          </ac:spMkLst>
        </pc:spChg>
        <pc:spChg chg="del">
          <ac:chgData name="Matt Simmonds" userId="8ca0b094-7041-4912-9015-845b81d510d5" providerId="ADAL" clId="{926C1C57-D7EE-405E-8203-0A91CB305623}" dt="2018-09-12T21:00:31.325" v="3825" actId="478"/>
          <ac:spMkLst>
            <pc:docMk/>
            <pc:sldMk cId="372773102" sldId="283"/>
            <ac:spMk id="3" creationId="{A7A23FC4-0121-4390-BDCF-5419973ABD5F}"/>
          </ac:spMkLst>
        </pc:spChg>
        <pc:picChg chg="add mod">
          <ac:chgData name="Matt Simmonds" userId="8ca0b094-7041-4912-9015-845b81d510d5" providerId="ADAL" clId="{926C1C57-D7EE-405E-8203-0A91CB305623}" dt="2018-09-16T18:44:42.339" v="8203" actId="1035"/>
          <ac:picMkLst>
            <pc:docMk/>
            <pc:sldMk cId="372773102" sldId="283"/>
            <ac:picMk id="4" creationId="{641067F9-2504-4BDB-8C78-67100657EB36}"/>
          </ac:picMkLst>
        </pc:picChg>
        <pc:picChg chg="add">
          <ac:chgData name="Matt Simmonds" userId="8ca0b094-7041-4912-9015-845b81d510d5" providerId="ADAL" clId="{926C1C57-D7EE-405E-8203-0A91CB305623}" dt="2018-09-16T15:56:17.753" v="6450" actId="1035"/>
          <ac:picMkLst>
            <pc:docMk/>
            <pc:sldMk cId="372773102" sldId="283"/>
            <ac:picMk id="5" creationId="{ECD0FC57-EC52-4EFB-9A7D-3DEE1B8CF6D8}"/>
          </ac:picMkLst>
        </pc:picChg>
      </pc:sldChg>
      <pc:sldChg chg="addSp delSp modSp add ord modAnim">
        <pc:chgData name="Matt Simmonds" userId="8ca0b094-7041-4912-9015-845b81d510d5" providerId="ADAL" clId="{926C1C57-D7EE-405E-8203-0A91CB305623}" dt="2018-09-16T22:20:58.460" v="10363" actId="692"/>
        <pc:sldMkLst>
          <pc:docMk/>
          <pc:sldMk cId="1632868978" sldId="284"/>
        </pc:sldMkLst>
        <pc:spChg chg="add mod ord">
          <ac:chgData name="Matt Simmonds" userId="8ca0b094-7041-4912-9015-845b81d510d5" providerId="ADAL" clId="{926C1C57-D7EE-405E-8203-0A91CB305623}" dt="2018-09-16T22:20:58.460" v="10363" actId="692"/>
          <ac:spMkLst>
            <pc:docMk/>
            <pc:sldMk cId="1632868978" sldId="284"/>
            <ac:spMk id="2" creationId="{2D0528D7-0C1C-4DD2-9786-0331661645DC}"/>
          </ac:spMkLst>
        </pc:spChg>
        <pc:spChg chg="del">
          <ac:chgData name="Matt Simmonds" userId="8ca0b094-7041-4912-9015-845b81d510d5" providerId="ADAL" clId="{926C1C57-D7EE-405E-8203-0A91CB305623}" dt="2018-09-12T13:50:13.904" v="3105" actId="478"/>
          <ac:spMkLst>
            <pc:docMk/>
            <pc:sldMk cId="1632868978" sldId="284"/>
            <ac:spMk id="2" creationId="{5AA4D7E1-D427-47B0-AE48-0642BB614CFB}"/>
          </ac:spMkLst>
        </pc:spChg>
        <pc:spChg chg="del">
          <ac:chgData name="Matt Simmonds" userId="8ca0b094-7041-4912-9015-845b81d510d5" providerId="ADAL" clId="{926C1C57-D7EE-405E-8203-0A91CB305623}" dt="2018-09-12T13:50:11.270" v="3104" actId="478"/>
          <ac:spMkLst>
            <pc:docMk/>
            <pc:sldMk cId="1632868978" sldId="284"/>
            <ac:spMk id="3" creationId="{4CE87EB6-1D66-42C7-9505-2AAB01FFB801}"/>
          </ac:spMkLst>
        </pc:spChg>
        <pc:picChg chg="add mod">
          <ac:chgData name="Matt Simmonds" userId="8ca0b094-7041-4912-9015-845b81d510d5" providerId="ADAL" clId="{926C1C57-D7EE-405E-8203-0A91CB305623}" dt="2018-09-16T21:59:26.844" v="9767" actId="14861"/>
          <ac:picMkLst>
            <pc:docMk/>
            <pc:sldMk cId="1632868978" sldId="284"/>
            <ac:picMk id="3" creationId="{F1C3F7B4-BB4E-4D85-996C-FD9728A2F222}"/>
          </ac:picMkLst>
        </pc:picChg>
        <pc:picChg chg="add del mod">
          <ac:chgData name="Matt Simmonds" userId="8ca0b094-7041-4912-9015-845b81d510d5" providerId="ADAL" clId="{926C1C57-D7EE-405E-8203-0A91CB305623}" dt="2018-09-15T03:31:10.660" v="4708" actId="478"/>
          <ac:picMkLst>
            <pc:docMk/>
            <pc:sldMk cId="1632868978" sldId="284"/>
            <ac:picMk id="4" creationId="{2FC9CBF1-11EB-40F4-9A5C-B53A3187F337}"/>
          </ac:picMkLst>
        </pc:picChg>
        <pc:picChg chg="add del mod ord">
          <ac:chgData name="Matt Simmonds" userId="8ca0b094-7041-4912-9015-845b81d510d5" providerId="ADAL" clId="{926C1C57-D7EE-405E-8203-0A91CB305623}" dt="2018-09-15T04:25:17.705" v="5243" actId="478"/>
          <ac:picMkLst>
            <pc:docMk/>
            <pc:sldMk cId="1632868978" sldId="284"/>
            <ac:picMk id="5" creationId="{210D3D31-3C45-4803-85C9-7B8543874F92}"/>
          </ac:picMkLst>
        </pc:picChg>
        <pc:picChg chg="add">
          <ac:chgData name="Matt Simmonds" userId="8ca0b094-7041-4912-9015-845b81d510d5" providerId="ADAL" clId="{926C1C57-D7EE-405E-8203-0A91CB305623}" dt="2018-09-15T04:25:18.535" v="5244" actId="692"/>
          <ac:picMkLst>
            <pc:docMk/>
            <pc:sldMk cId="1632868978" sldId="284"/>
            <ac:picMk id="6" creationId="{CB86175E-8370-46D8-B232-F86E193A8B42}"/>
          </ac:picMkLst>
        </pc:picChg>
      </pc:sldChg>
      <pc:sldChg chg="modSp add del ord">
        <pc:chgData name="Matt Simmonds" userId="8ca0b094-7041-4912-9015-845b81d510d5" providerId="ADAL" clId="{926C1C57-D7EE-405E-8203-0A91CB305623}" dt="2018-09-17T21:23:28.576" v="11349" actId="2696"/>
        <pc:sldMkLst>
          <pc:docMk/>
          <pc:sldMk cId="2287859888" sldId="286"/>
        </pc:sldMkLst>
        <pc:spChg chg="mod">
          <ac:chgData name="Matt Simmonds" userId="8ca0b094-7041-4912-9015-845b81d510d5" providerId="ADAL" clId="{926C1C57-D7EE-405E-8203-0A91CB305623}" dt="2018-09-12T13:59:51.211" v="3530" actId="20577"/>
          <ac:spMkLst>
            <pc:docMk/>
            <pc:sldMk cId="2287859888" sldId="286"/>
            <ac:spMk id="2" creationId="{57C512F8-1E70-4CF9-B619-4EA912409023}"/>
          </ac:spMkLst>
        </pc:spChg>
        <pc:spChg chg="mod">
          <ac:chgData name="Matt Simmonds" userId="8ca0b094-7041-4912-9015-845b81d510d5" providerId="ADAL" clId="{926C1C57-D7EE-405E-8203-0A91CB305623}" dt="2018-09-12T14:01:21.680" v="3686" actId="20577"/>
          <ac:spMkLst>
            <pc:docMk/>
            <pc:sldMk cId="2287859888" sldId="286"/>
            <ac:spMk id="3" creationId="{6FD5B977-5706-47F9-B9DC-BCCCD1A8D89D}"/>
          </ac:spMkLst>
        </pc:spChg>
      </pc:sldChg>
      <pc:sldChg chg="addSp delSp modSp ord modAnim modNotesTx">
        <pc:chgData name="Matt Simmonds" userId="8ca0b094-7041-4912-9015-845b81d510d5" providerId="ADAL" clId="{926C1C57-D7EE-405E-8203-0A91CB305623}" dt="2018-09-16T22:22:25.130" v="10423" actId="20577"/>
        <pc:sldMkLst>
          <pc:docMk/>
          <pc:sldMk cId="2987980495" sldId="287"/>
        </pc:sldMkLst>
        <pc:spChg chg="del mod">
          <ac:chgData name="Matt Simmonds" userId="8ca0b094-7041-4912-9015-845b81d510d5" providerId="ADAL" clId="{926C1C57-D7EE-405E-8203-0A91CB305623}" dt="2018-09-15T04:23:32.487" v="5199" actId="478"/>
          <ac:spMkLst>
            <pc:docMk/>
            <pc:sldMk cId="2987980495" sldId="287"/>
            <ac:spMk id="2" creationId="{811EAF5F-6C4D-4D71-9386-39E335065A7C}"/>
          </ac:spMkLst>
        </pc:spChg>
        <pc:spChg chg="add del mod">
          <ac:chgData name="Matt Simmonds" userId="8ca0b094-7041-4912-9015-845b81d510d5" providerId="ADAL" clId="{926C1C57-D7EE-405E-8203-0A91CB305623}" dt="2018-09-15T01:33:23.882" v="3949" actId="11529"/>
          <ac:spMkLst>
            <pc:docMk/>
            <pc:sldMk cId="2987980495" sldId="287"/>
            <ac:spMk id="7" creationId="{117BE1B8-EE8D-4B1D-BAA0-7EFED080CEFF}"/>
          </ac:spMkLst>
        </pc:spChg>
        <pc:spChg chg="add del mod">
          <ac:chgData name="Matt Simmonds" userId="8ca0b094-7041-4912-9015-845b81d510d5" providerId="ADAL" clId="{926C1C57-D7EE-405E-8203-0A91CB305623}" dt="2018-09-15T04:23:35.781" v="5200" actId="478"/>
          <ac:spMkLst>
            <pc:docMk/>
            <pc:sldMk cId="2987980495" sldId="287"/>
            <ac:spMk id="10" creationId="{C210F4B5-FE4E-49E7-B68E-E4E9237F161A}"/>
          </ac:spMkLst>
        </pc:spChg>
        <pc:spChg chg="add mod">
          <ac:chgData name="Matt Simmonds" userId="8ca0b094-7041-4912-9015-845b81d510d5" providerId="ADAL" clId="{926C1C57-D7EE-405E-8203-0A91CB305623}" dt="2018-09-16T21:37:56.596" v="8769" actId="1076"/>
          <ac:spMkLst>
            <pc:docMk/>
            <pc:sldMk cId="2987980495" sldId="287"/>
            <ac:spMk id="12" creationId="{E74C1D0D-7C5E-4B7C-A952-4A1050D8207B}"/>
          </ac:spMkLst>
        </pc:spChg>
        <pc:spChg chg="add mod">
          <ac:chgData name="Matt Simmonds" userId="8ca0b094-7041-4912-9015-845b81d510d5" providerId="ADAL" clId="{926C1C57-D7EE-405E-8203-0A91CB305623}" dt="2018-09-16T22:20:31.213" v="10354" actId="14100"/>
          <ac:spMkLst>
            <pc:docMk/>
            <pc:sldMk cId="2987980495" sldId="287"/>
            <ac:spMk id="13" creationId="{145B2D5F-6144-441A-8346-048FC485A465}"/>
          </ac:spMkLst>
        </pc:spChg>
        <pc:spChg chg="add mod">
          <ac:chgData name="Matt Simmonds" userId="8ca0b094-7041-4912-9015-845b81d510d5" providerId="ADAL" clId="{926C1C57-D7EE-405E-8203-0A91CB305623}" dt="2018-09-16T22:20:21.240" v="10352" actId="14100"/>
          <ac:spMkLst>
            <pc:docMk/>
            <pc:sldMk cId="2987980495" sldId="287"/>
            <ac:spMk id="14" creationId="{511A87CA-DF39-4ECE-B5F6-174989C15B14}"/>
          </ac:spMkLst>
        </pc:spChg>
        <pc:picChg chg="add mod">
          <ac:chgData name="Matt Simmonds" userId="8ca0b094-7041-4912-9015-845b81d510d5" providerId="ADAL" clId="{926C1C57-D7EE-405E-8203-0A91CB305623}" dt="2018-09-12T19:21:43.262" v="3824" actId="1076"/>
          <ac:picMkLst>
            <pc:docMk/>
            <pc:sldMk cId="2987980495" sldId="287"/>
            <ac:picMk id="3" creationId="{F3D24BE9-4964-4B79-A3DF-2108954579DA}"/>
          </ac:picMkLst>
        </pc:picChg>
        <pc:picChg chg="add del mod">
          <ac:chgData name="Matt Simmonds" userId="8ca0b094-7041-4912-9015-845b81d510d5" providerId="ADAL" clId="{926C1C57-D7EE-405E-8203-0A91CB305623}" dt="2018-09-15T01:35:13.136" v="3950" actId="478"/>
          <ac:picMkLst>
            <pc:docMk/>
            <pc:sldMk cId="2987980495" sldId="287"/>
            <ac:picMk id="3" creationId="{C0AE6F56-D289-4D5C-B490-115A1BBFFFAB}"/>
          </ac:picMkLst>
        </pc:picChg>
        <pc:picChg chg="add del mod">
          <ac:chgData name="Matt Simmonds" userId="8ca0b094-7041-4912-9015-845b81d510d5" providerId="ADAL" clId="{926C1C57-D7EE-405E-8203-0A91CB305623}" dt="2018-09-15T01:33:10.856" v="3945" actId="478"/>
          <ac:picMkLst>
            <pc:docMk/>
            <pc:sldMk cId="2987980495" sldId="287"/>
            <ac:picMk id="4" creationId="{2051AC76-4D69-4475-B031-334E529ED851}"/>
          </ac:picMkLst>
        </pc:picChg>
        <pc:picChg chg="del">
          <ac:chgData name="Matt Simmonds" userId="8ca0b094-7041-4912-9015-845b81d510d5" providerId="ADAL" clId="{926C1C57-D7EE-405E-8203-0A91CB305623}" dt="2018-09-12T19:21:28.510" v="3820" actId="478"/>
          <ac:picMkLst>
            <pc:docMk/>
            <pc:sldMk cId="2987980495" sldId="287"/>
            <ac:picMk id="4" creationId="{B5B8F76B-FB06-4F7D-9A9B-C6D3967679D1}"/>
          </ac:picMkLst>
        </pc:picChg>
        <pc:picChg chg="del mod">
          <ac:chgData name="Matt Simmonds" userId="8ca0b094-7041-4912-9015-845b81d510d5" providerId="ADAL" clId="{926C1C57-D7EE-405E-8203-0A91CB305623}" dt="2018-09-15T01:31:11.679" v="3939" actId="478"/>
          <ac:picMkLst>
            <pc:docMk/>
            <pc:sldMk cId="2987980495" sldId="287"/>
            <ac:picMk id="5" creationId="{3A574D97-2B98-4D0D-90DC-5393B8695014}"/>
          </ac:picMkLst>
        </pc:picChg>
        <pc:picChg chg="add mod">
          <ac:chgData name="Matt Simmonds" userId="8ca0b094-7041-4912-9015-845b81d510d5" providerId="ADAL" clId="{926C1C57-D7EE-405E-8203-0A91CB305623}" dt="2018-09-15T01:35:42.687" v="3966" actId="1038"/>
          <ac:picMkLst>
            <pc:docMk/>
            <pc:sldMk cId="2987980495" sldId="287"/>
            <ac:picMk id="6" creationId="{559472B4-AD1C-4B85-9362-E4D7BD1332DD}"/>
          </ac:picMkLst>
        </pc:picChg>
        <pc:picChg chg="add mod">
          <ac:chgData name="Matt Simmonds" userId="8ca0b094-7041-4912-9015-845b81d510d5" providerId="ADAL" clId="{926C1C57-D7EE-405E-8203-0A91CB305623}" dt="2018-09-15T01:35:48.389" v="3980" actId="1036"/>
          <ac:picMkLst>
            <pc:docMk/>
            <pc:sldMk cId="2987980495" sldId="287"/>
            <ac:picMk id="8" creationId="{3B24111E-3F13-4EA4-A43B-E000C28392C5}"/>
          </ac:picMkLst>
        </pc:picChg>
        <pc:picChg chg="add del">
          <ac:chgData name="Matt Simmonds" userId="8ca0b094-7041-4912-9015-845b81d510d5" providerId="ADAL" clId="{926C1C57-D7EE-405E-8203-0A91CB305623}" dt="2018-09-16T21:36:36.440" v="8702" actId="478"/>
          <ac:picMkLst>
            <pc:docMk/>
            <pc:sldMk cId="2987980495" sldId="287"/>
            <ac:picMk id="11" creationId="{D0797EC6-DD3B-49A0-9DE4-A6F10FDA05B1}"/>
          </ac:picMkLst>
        </pc:picChg>
      </pc:sldChg>
      <pc:sldChg chg="addSp delSp modSp">
        <pc:chgData name="Matt Simmonds" userId="8ca0b094-7041-4912-9015-845b81d510d5" providerId="ADAL" clId="{926C1C57-D7EE-405E-8203-0A91CB305623}" dt="2018-09-16T18:45:12.009" v="8211" actId="14100"/>
        <pc:sldMkLst>
          <pc:docMk/>
          <pc:sldMk cId="1831167053" sldId="288"/>
        </pc:sldMkLst>
        <pc:spChg chg="mod">
          <ac:chgData name="Matt Simmonds" userId="8ca0b094-7041-4912-9015-845b81d510d5" providerId="ADAL" clId="{926C1C57-D7EE-405E-8203-0A91CB305623}" dt="2018-09-16T18:44:56.894" v="8210" actId="1036"/>
          <ac:spMkLst>
            <pc:docMk/>
            <pc:sldMk cId="1831167053" sldId="288"/>
            <ac:spMk id="2" creationId="{A52240D3-B162-4064-B2A2-69193879FFEE}"/>
          </ac:spMkLst>
        </pc:spChg>
        <pc:picChg chg="add mod">
          <ac:chgData name="Matt Simmonds" userId="8ca0b094-7041-4912-9015-845b81d510d5" providerId="ADAL" clId="{926C1C57-D7EE-405E-8203-0A91CB305623}" dt="2018-09-16T18:45:12.009" v="8211" actId="14100"/>
          <ac:picMkLst>
            <pc:docMk/>
            <pc:sldMk cId="1831167053" sldId="288"/>
            <ac:picMk id="3" creationId="{F8E4D353-DC58-4839-815C-A70B51B8C65F}"/>
          </ac:picMkLst>
        </pc:picChg>
        <pc:picChg chg="del">
          <ac:chgData name="Matt Simmonds" userId="8ca0b094-7041-4912-9015-845b81d510d5" providerId="ADAL" clId="{926C1C57-D7EE-405E-8203-0A91CB305623}" dt="2018-09-12T21:02:33.604" v="3855" actId="478"/>
          <ac:picMkLst>
            <pc:docMk/>
            <pc:sldMk cId="1831167053" sldId="288"/>
            <ac:picMk id="4" creationId="{641067F9-2504-4BDB-8C78-67100657EB36}"/>
          </ac:picMkLst>
        </pc:picChg>
        <pc:picChg chg="add">
          <ac:chgData name="Matt Simmonds" userId="8ca0b094-7041-4912-9015-845b81d510d5" providerId="ADAL" clId="{926C1C57-D7EE-405E-8203-0A91CB305623}" dt="2018-09-16T15:54:27.112" v="6445" actId="14100"/>
          <ac:picMkLst>
            <pc:docMk/>
            <pc:sldMk cId="1831167053" sldId="288"/>
            <ac:picMk id="4" creationId="{3F36A6B8-1D4E-4AE0-963F-E5826765A942}"/>
          </ac:picMkLst>
        </pc:picChg>
      </pc:sldChg>
      <pc:sldChg chg="addSp delSp modSp add modNotesTx">
        <pc:chgData name="Matt Simmonds" userId="8ca0b094-7041-4912-9015-845b81d510d5" providerId="ADAL" clId="{926C1C57-D7EE-405E-8203-0A91CB305623}" dt="2018-09-16T21:28:43.331" v="8516" actId="14861"/>
        <pc:sldMkLst>
          <pc:docMk/>
          <pc:sldMk cId="20707660" sldId="289"/>
        </pc:sldMkLst>
        <pc:spChg chg="mod">
          <ac:chgData name="Matt Simmonds" userId="8ca0b094-7041-4912-9015-845b81d510d5" providerId="ADAL" clId="{926C1C57-D7EE-405E-8203-0A91CB305623}" dt="2018-09-16T21:28:37.011" v="8515" actId="1037"/>
          <ac:spMkLst>
            <pc:docMk/>
            <pc:sldMk cId="20707660" sldId="289"/>
            <ac:spMk id="2" creationId="{F25C8808-87CE-4315-89AE-D62F500C06B1}"/>
          </ac:spMkLst>
        </pc:spChg>
        <pc:picChg chg="add del mod">
          <ac:chgData name="Matt Simmonds" userId="8ca0b094-7041-4912-9015-845b81d510d5" providerId="ADAL" clId="{926C1C57-D7EE-405E-8203-0A91CB305623}" dt="2018-09-15T02:55:48.604" v="4603" actId="14861"/>
          <ac:picMkLst>
            <pc:docMk/>
            <pc:sldMk cId="20707660" sldId="289"/>
            <ac:picMk id="4" creationId="{ED519E89-0047-4A1E-A8C3-B1098D6939EC}"/>
          </ac:picMkLst>
        </pc:picChg>
        <pc:picChg chg="del mod">
          <ac:chgData name="Matt Simmonds" userId="8ca0b094-7041-4912-9015-845b81d510d5" providerId="ADAL" clId="{926C1C57-D7EE-405E-8203-0A91CB305623}" dt="2018-09-15T02:55:37.617" v="4597" actId="478"/>
          <ac:picMkLst>
            <pc:docMk/>
            <pc:sldMk cId="20707660" sldId="289"/>
            <ac:picMk id="6" creationId="{46E90AD2-8239-4997-8AC4-90B928E79631}"/>
          </ac:picMkLst>
        </pc:picChg>
        <pc:picChg chg="add mod">
          <ac:chgData name="Matt Simmonds" userId="8ca0b094-7041-4912-9015-845b81d510d5" providerId="ADAL" clId="{926C1C57-D7EE-405E-8203-0A91CB305623}" dt="2018-09-16T21:28:43.331" v="8516" actId="14861"/>
          <ac:picMkLst>
            <pc:docMk/>
            <pc:sldMk cId="20707660" sldId="289"/>
            <ac:picMk id="8" creationId="{7FD9E025-9FCC-4202-B4A9-A957FEC9A91E}"/>
          </ac:picMkLst>
        </pc:picChg>
        <pc:picChg chg="add">
          <ac:chgData name="Matt Simmonds" userId="8ca0b094-7041-4912-9015-845b81d510d5" providerId="ADAL" clId="{926C1C57-D7EE-405E-8203-0A91CB305623}" dt="2018-09-15T04:22:37.664" v="5180" actId="14861"/>
          <ac:picMkLst>
            <pc:docMk/>
            <pc:sldMk cId="20707660" sldId="289"/>
            <ac:picMk id="9" creationId="{412E71DB-0245-4AF2-8E82-335A18DFB993}"/>
          </ac:picMkLst>
        </pc:picChg>
      </pc:sldChg>
      <pc:sldChg chg="addSp delSp modSp">
        <pc:chgData name="Matt Simmonds" userId="8ca0b094-7041-4912-9015-845b81d510d5" providerId="ADAL" clId="{926C1C57-D7EE-405E-8203-0A91CB305623}" dt="2018-09-16T15:57:16.029" v="6546" actId="14100"/>
        <pc:sldMkLst>
          <pc:docMk/>
          <pc:sldMk cId="2975283430" sldId="290"/>
        </pc:sldMkLst>
        <pc:spChg chg="mod">
          <ac:chgData name="Matt Simmonds" userId="8ca0b094-7041-4912-9015-845b81d510d5" providerId="ADAL" clId="{926C1C57-D7EE-405E-8203-0A91CB305623}" dt="2018-09-16T15:56:49.551" v="6527" actId="1035"/>
          <ac:spMkLst>
            <pc:docMk/>
            <pc:sldMk cId="2975283430" sldId="290"/>
            <ac:spMk id="2" creationId="{A52240D3-B162-4064-B2A2-69193879FFEE}"/>
          </ac:spMkLst>
        </pc:spChg>
        <pc:picChg chg="add mod">
          <ac:chgData name="Matt Simmonds" userId="8ca0b094-7041-4912-9015-845b81d510d5" providerId="ADAL" clId="{926C1C57-D7EE-405E-8203-0A91CB305623}" dt="2018-09-16T15:57:16.029" v="6546" actId="14100"/>
          <ac:picMkLst>
            <pc:docMk/>
            <pc:sldMk cId="2975283430" sldId="290"/>
            <ac:picMk id="3" creationId="{8AD0D046-9C4A-40BF-9766-74DC51C74BF7}"/>
          </ac:picMkLst>
        </pc:picChg>
        <pc:picChg chg="del">
          <ac:chgData name="Matt Simmonds" userId="8ca0b094-7041-4912-9015-845b81d510d5" providerId="ADAL" clId="{926C1C57-D7EE-405E-8203-0A91CB305623}" dt="2018-09-12T21:03:22.527" v="3864" actId="478"/>
          <ac:picMkLst>
            <pc:docMk/>
            <pc:sldMk cId="2975283430" sldId="290"/>
            <ac:picMk id="4" creationId="{641067F9-2504-4BDB-8C78-67100657EB36}"/>
          </ac:picMkLst>
        </pc:picChg>
        <pc:picChg chg="add">
          <ac:chgData name="Matt Simmonds" userId="8ca0b094-7041-4912-9015-845b81d510d5" providerId="ADAL" clId="{926C1C57-D7EE-405E-8203-0A91CB305623}" dt="2018-09-16T15:56:51.846" v="6528" actId="14100"/>
          <ac:picMkLst>
            <pc:docMk/>
            <pc:sldMk cId="2975283430" sldId="290"/>
            <ac:picMk id="4" creationId="{58DD6DE9-0166-4AE5-BC77-72A81AA60F1A}"/>
          </ac:picMkLst>
        </pc:picChg>
      </pc:sldChg>
      <pc:sldChg chg="addSp delSp modSp">
        <pc:chgData name="Matt Simmonds" userId="8ca0b094-7041-4912-9015-845b81d510d5" providerId="ADAL" clId="{926C1C57-D7EE-405E-8203-0A91CB305623}" dt="2018-09-16T15:57:54.737" v="6642" actId="14100"/>
        <pc:sldMkLst>
          <pc:docMk/>
          <pc:sldMk cId="527443538" sldId="291"/>
        </pc:sldMkLst>
        <pc:spChg chg="mod">
          <ac:chgData name="Matt Simmonds" userId="8ca0b094-7041-4912-9015-845b81d510d5" providerId="ADAL" clId="{926C1C57-D7EE-405E-8203-0A91CB305623}" dt="2018-09-16T15:57:50.382" v="6641" actId="1035"/>
          <ac:spMkLst>
            <pc:docMk/>
            <pc:sldMk cId="527443538" sldId="291"/>
            <ac:spMk id="2" creationId="{A52240D3-B162-4064-B2A2-69193879FFEE}"/>
          </ac:spMkLst>
        </pc:spChg>
        <pc:picChg chg="del">
          <ac:chgData name="Matt Simmonds" userId="8ca0b094-7041-4912-9015-845b81d510d5" providerId="ADAL" clId="{926C1C57-D7EE-405E-8203-0A91CB305623}" dt="2018-09-12T21:07:32.957" v="3894" actId="478"/>
          <ac:picMkLst>
            <pc:docMk/>
            <pc:sldMk cId="527443538" sldId="291"/>
            <ac:picMk id="3" creationId="{8AD0D046-9C4A-40BF-9766-74DC51C74BF7}"/>
          </ac:picMkLst>
        </pc:picChg>
        <pc:picChg chg="add mod">
          <ac:chgData name="Matt Simmonds" userId="8ca0b094-7041-4912-9015-845b81d510d5" providerId="ADAL" clId="{926C1C57-D7EE-405E-8203-0A91CB305623}" dt="2018-09-16T15:57:54.737" v="6642" actId="14100"/>
          <ac:picMkLst>
            <pc:docMk/>
            <pc:sldMk cId="527443538" sldId="291"/>
            <ac:picMk id="4" creationId="{C2CADA51-E2BE-4F01-B933-D3BFD76E30FA}"/>
          </ac:picMkLst>
        </pc:picChg>
        <pc:picChg chg="add">
          <ac:chgData name="Matt Simmonds" userId="8ca0b094-7041-4912-9015-845b81d510d5" providerId="ADAL" clId="{926C1C57-D7EE-405E-8203-0A91CB305623}" dt="2018-09-16T15:57:34.698" v="6548" actId="14100"/>
          <ac:picMkLst>
            <pc:docMk/>
            <pc:sldMk cId="527443538" sldId="291"/>
            <ac:picMk id="5" creationId="{03172FC6-9EE9-4F22-8E86-FE43272FF99C}"/>
          </ac:picMkLst>
        </pc:picChg>
      </pc:sldChg>
      <pc:sldChg chg="addSp delSp modSp del ord">
        <pc:chgData name="Matt Simmonds" userId="8ca0b094-7041-4912-9015-845b81d510d5" providerId="ADAL" clId="{926C1C57-D7EE-405E-8203-0A91CB305623}" dt="2018-09-16T21:38:55.053" v="8771" actId="2696"/>
        <pc:sldMkLst>
          <pc:docMk/>
          <pc:sldMk cId="3259367701" sldId="292"/>
        </pc:sldMkLst>
        <pc:spChg chg="mod">
          <ac:chgData name="Matt Simmonds" userId="8ca0b094-7041-4912-9015-845b81d510d5" providerId="ADAL" clId="{926C1C57-D7EE-405E-8203-0A91CB305623}" dt="2018-09-15T02:47:53.177" v="4568" actId="20577"/>
          <ac:spMkLst>
            <pc:docMk/>
            <pc:sldMk cId="3259367701" sldId="292"/>
            <ac:spMk id="2" creationId="{08E5F05D-BB71-4A98-B1BD-EF1BAAE64344}"/>
          </ac:spMkLst>
        </pc:spChg>
        <pc:spChg chg="del">
          <ac:chgData name="Matt Simmonds" userId="8ca0b094-7041-4912-9015-845b81d510d5" providerId="ADAL" clId="{926C1C57-D7EE-405E-8203-0A91CB305623}" dt="2018-09-16T18:10:39.119" v="7491" actId="2696"/>
          <ac:spMkLst>
            <pc:docMk/>
            <pc:sldMk cId="3259367701" sldId="292"/>
            <ac:spMk id="3" creationId="{E4C9CB1C-6625-4113-9CB1-F5FD716E43B4}"/>
          </ac:spMkLst>
        </pc:spChg>
        <pc:picChg chg="add mod">
          <ac:chgData name="Matt Simmonds" userId="8ca0b094-7041-4912-9015-845b81d510d5" providerId="ADAL" clId="{926C1C57-D7EE-405E-8203-0A91CB305623}" dt="2018-09-16T18:10:39.119" v="7491" actId="2696"/>
          <ac:picMkLst>
            <pc:docMk/>
            <pc:sldMk cId="3259367701" sldId="292"/>
            <ac:picMk id="4" creationId="{4802DFBF-C3CF-41C9-9004-ABA910A9BC2B}"/>
          </ac:picMkLst>
        </pc:picChg>
      </pc:sldChg>
      <pc:sldChg chg="addSp delSp modSp add mod ord setBg">
        <pc:chgData name="Matt Simmonds" userId="8ca0b094-7041-4912-9015-845b81d510d5" providerId="ADAL" clId="{926C1C57-D7EE-405E-8203-0A91CB305623}" dt="2018-09-17T21:53:52.990" v="11368" actId="20577"/>
        <pc:sldMkLst>
          <pc:docMk/>
          <pc:sldMk cId="92844874" sldId="293"/>
        </pc:sldMkLst>
        <pc:spChg chg="mod">
          <ac:chgData name="Matt Simmonds" userId="8ca0b094-7041-4912-9015-845b81d510d5" providerId="ADAL" clId="{926C1C57-D7EE-405E-8203-0A91CB305623}" dt="2018-09-15T03:14:02.074" v="4671" actId="14100"/>
          <ac:spMkLst>
            <pc:docMk/>
            <pc:sldMk cId="92844874" sldId="293"/>
            <ac:spMk id="2" creationId="{994F2449-D166-4238-A9B6-F628E57F6991}"/>
          </ac:spMkLst>
        </pc:spChg>
        <pc:spChg chg="del">
          <ac:chgData name="Matt Simmonds" userId="8ca0b094-7041-4912-9015-845b81d510d5" providerId="ADAL" clId="{926C1C57-D7EE-405E-8203-0A91CB305623}" dt="2018-09-15T03:09:25.988" v="4608" actId="6549"/>
          <ac:spMkLst>
            <pc:docMk/>
            <pc:sldMk cId="92844874" sldId="293"/>
            <ac:spMk id="3" creationId="{BD7B5AAE-0976-404C-B455-82297F03CDCA}"/>
          </ac:spMkLst>
        </pc:spChg>
        <pc:spChg chg="add mod">
          <ac:chgData name="Matt Simmonds" userId="8ca0b094-7041-4912-9015-845b81d510d5" providerId="ADAL" clId="{926C1C57-D7EE-405E-8203-0A91CB305623}" dt="2018-09-15T04:18:23.114" v="5073" actId="1038"/>
          <ac:spMkLst>
            <pc:docMk/>
            <pc:sldMk cId="92844874" sldId="293"/>
            <ac:spMk id="6" creationId="{85D1D6B7-D957-41F1-910B-4E8672235514}"/>
          </ac:spMkLst>
        </pc:spChg>
        <pc:spChg chg="add mod">
          <ac:chgData name="Matt Simmonds" userId="8ca0b094-7041-4912-9015-845b81d510d5" providerId="ADAL" clId="{926C1C57-D7EE-405E-8203-0A91CB305623}" dt="2018-09-17T21:53:52.990" v="11368" actId="20577"/>
          <ac:spMkLst>
            <pc:docMk/>
            <pc:sldMk cId="92844874" sldId="293"/>
            <ac:spMk id="7" creationId="{00763142-D193-4007-919A-F8A17803248C}"/>
          </ac:spMkLst>
        </pc:spChg>
        <pc:spChg chg="add">
          <ac:chgData name="Matt Simmonds" userId="8ca0b094-7041-4912-9015-845b81d510d5" providerId="ADAL" clId="{926C1C57-D7EE-405E-8203-0A91CB305623}" dt="2018-09-15T03:09:30.088" v="4610" actId="26606"/>
          <ac:spMkLst>
            <pc:docMk/>
            <pc:sldMk cId="92844874" sldId="293"/>
            <ac:spMk id="10" creationId="{368A5362-EC3B-4BE3-804B-E6B289AF8A36}"/>
          </ac:spMkLst>
        </pc:spChg>
        <pc:spChg chg="add">
          <ac:chgData name="Matt Simmonds" userId="8ca0b094-7041-4912-9015-845b81d510d5" providerId="ADAL" clId="{926C1C57-D7EE-405E-8203-0A91CB305623}" dt="2018-09-15T03:09:30.088" v="4610" actId="26606"/>
          <ac:spMkLst>
            <pc:docMk/>
            <pc:sldMk cId="92844874" sldId="293"/>
            <ac:spMk id="12" creationId="{1D37744E-F5F6-4ED5-9F5F-21183A8FE771}"/>
          </ac:spMkLst>
        </pc:spChg>
        <pc:spChg chg="add">
          <ac:chgData name="Matt Simmonds" userId="8ca0b094-7041-4912-9015-845b81d510d5" providerId="ADAL" clId="{926C1C57-D7EE-405E-8203-0A91CB305623}" dt="2018-09-15T03:09:30.088" v="4610" actId="26606"/>
          <ac:spMkLst>
            <pc:docMk/>
            <pc:sldMk cId="92844874" sldId="293"/>
            <ac:spMk id="16" creationId="{0BCB6D3E-2815-49BC-A13F-4EFD1750965D}"/>
          </ac:spMkLst>
        </pc:spChg>
        <pc:spChg chg="add">
          <ac:chgData name="Matt Simmonds" userId="8ca0b094-7041-4912-9015-845b81d510d5" providerId="ADAL" clId="{926C1C57-D7EE-405E-8203-0A91CB305623}" dt="2018-09-15T03:09:30.088" v="4610" actId="26606"/>
          <ac:spMkLst>
            <pc:docMk/>
            <pc:sldMk cId="92844874" sldId="293"/>
            <ac:spMk id="18" creationId="{C77A9593-26A9-4234-8351-9339ABF91361}"/>
          </ac:spMkLst>
        </pc:spChg>
        <pc:spChg chg="add">
          <ac:chgData name="Matt Simmonds" userId="8ca0b094-7041-4912-9015-845b81d510d5" providerId="ADAL" clId="{926C1C57-D7EE-405E-8203-0A91CB305623}" dt="2018-09-15T03:09:30.088" v="4610" actId="26606"/>
          <ac:spMkLst>
            <pc:docMk/>
            <pc:sldMk cId="92844874" sldId="293"/>
            <ac:spMk id="22" creationId="{7723AC0F-348F-4B67-BAC9-F3049BD209A9}"/>
          </ac:spMkLst>
        </pc:spChg>
        <pc:picChg chg="add mod">
          <ac:chgData name="Matt Simmonds" userId="8ca0b094-7041-4912-9015-845b81d510d5" providerId="ADAL" clId="{926C1C57-D7EE-405E-8203-0A91CB305623}" dt="2018-09-15T04:18:13.572" v="5041" actId="1035"/>
          <ac:picMkLst>
            <pc:docMk/>
            <pc:sldMk cId="92844874" sldId="293"/>
            <ac:picMk id="5" creationId="{CBF416C2-D366-4341-A912-7C90816A5121}"/>
          </ac:picMkLst>
        </pc:picChg>
        <pc:picChg chg="add mod">
          <ac:chgData name="Matt Simmonds" userId="8ca0b094-7041-4912-9015-845b81d510d5" providerId="ADAL" clId="{926C1C57-D7EE-405E-8203-0A91CB305623}" dt="2018-09-15T04:18:35.453" v="5077" actId="1036"/>
          <ac:picMkLst>
            <pc:docMk/>
            <pc:sldMk cId="92844874" sldId="293"/>
            <ac:picMk id="15" creationId="{32895248-992C-4402-8416-3883A84EB592}"/>
          </ac:picMkLst>
        </pc:picChg>
        <pc:cxnChg chg="add">
          <ac:chgData name="Matt Simmonds" userId="8ca0b094-7041-4912-9015-845b81d510d5" providerId="ADAL" clId="{926C1C57-D7EE-405E-8203-0A91CB305623}" dt="2018-09-15T03:09:30.088" v="4610" actId="26606"/>
          <ac:cxnSpMkLst>
            <pc:docMk/>
            <pc:sldMk cId="92844874" sldId="293"/>
            <ac:cxnSpMk id="14" creationId="{DD9D7C55-D0C1-4B48-ADC5-A9E322B19608}"/>
          </ac:cxnSpMkLst>
        </pc:cxnChg>
        <pc:cxnChg chg="add">
          <ac:chgData name="Matt Simmonds" userId="8ca0b094-7041-4912-9015-845b81d510d5" providerId="ADAL" clId="{926C1C57-D7EE-405E-8203-0A91CB305623}" dt="2018-09-15T03:09:30.088" v="4610" actId="26606"/>
          <ac:cxnSpMkLst>
            <pc:docMk/>
            <pc:sldMk cId="92844874" sldId="293"/>
            <ac:cxnSpMk id="20" creationId="{6E1AD3BD-190E-448E-9100-7E7AAB9BB996}"/>
          </ac:cxnSpMkLst>
        </pc:cxnChg>
      </pc:sldChg>
      <pc:sldChg chg="addSp delSp modSp add ord">
        <pc:chgData name="Matt Simmonds" userId="8ca0b094-7041-4912-9015-845b81d510d5" providerId="ADAL" clId="{926C1C57-D7EE-405E-8203-0A91CB305623}" dt="2018-09-16T18:37:34.460" v="7915" actId="6549"/>
        <pc:sldMkLst>
          <pc:docMk/>
          <pc:sldMk cId="270594162" sldId="294"/>
        </pc:sldMkLst>
        <pc:spChg chg="del">
          <ac:chgData name="Matt Simmonds" userId="8ca0b094-7041-4912-9015-845b81d510d5" providerId="ADAL" clId="{926C1C57-D7EE-405E-8203-0A91CB305623}" dt="2018-09-15T05:07:26.383" v="5691" actId="478"/>
          <ac:spMkLst>
            <pc:docMk/>
            <pc:sldMk cId="270594162" sldId="294"/>
            <ac:spMk id="2" creationId="{31A375E7-6A87-40BC-B601-76E29A2D65D3}"/>
          </ac:spMkLst>
        </pc:spChg>
        <pc:spChg chg="mod">
          <ac:chgData name="Matt Simmonds" userId="8ca0b094-7041-4912-9015-845b81d510d5" providerId="ADAL" clId="{926C1C57-D7EE-405E-8203-0A91CB305623}" dt="2018-09-15T05:15:42.857" v="6404" actId="6549"/>
          <ac:spMkLst>
            <pc:docMk/>
            <pc:sldMk cId="270594162" sldId="294"/>
            <ac:spMk id="3" creationId="{6B76AB75-420E-42CE-80E6-99DE1929F20E}"/>
          </ac:spMkLst>
        </pc:spChg>
        <pc:picChg chg="add">
          <ac:chgData name="Matt Simmonds" userId="8ca0b094-7041-4912-9015-845b81d510d5" providerId="ADAL" clId="{926C1C57-D7EE-405E-8203-0A91CB305623}" dt="2018-09-15T04:32:57.414" v="5268" actId="6549"/>
          <ac:picMkLst>
            <pc:docMk/>
            <pc:sldMk cId="270594162" sldId="294"/>
            <ac:picMk id="4" creationId="{6E23FDB8-B650-4DE0-9D91-E2C90090063D}"/>
          </ac:picMkLst>
        </pc:picChg>
      </pc:sldChg>
      <pc:sldChg chg="addSp delSp modSp add del">
        <pc:chgData name="Matt Simmonds" userId="8ca0b094-7041-4912-9015-845b81d510d5" providerId="ADAL" clId="{926C1C57-D7EE-405E-8203-0A91CB305623}" dt="2018-09-16T21:43:10.871" v="8948" actId="2696"/>
        <pc:sldMkLst>
          <pc:docMk/>
          <pc:sldMk cId="2179942416" sldId="295"/>
        </pc:sldMkLst>
        <pc:spChg chg="del">
          <ac:chgData name="Matt Simmonds" userId="8ca0b094-7041-4912-9015-845b81d510d5" providerId="ADAL" clId="{926C1C57-D7EE-405E-8203-0A91CB305623}" dt="2018-09-16T15:52:10.379" v="6419" actId="478"/>
          <ac:spMkLst>
            <pc:docMk/>
            <pc:sldMk cId="2179942416" sldId="295"/>
            <ac:spMk id="2" creationId="{F865BB51-0498-4D30-A578-AF812320E02F}"/>
          </ac:spMkLst>
        </pc:spChg>
        <pc:spChg chg="del">
          <ac:chgData name="Matt Simmonds" userId="8ca0b094-7041-4912-9015-845b81d510d5" providerId="ADAL" clId="{926C1C57-D7EE-405E-8203-0A91CB305623}" dt="2018-09-16T15:51:15.575" v="6406" actId="2696"/>
          <ac:spMkLst>
            <pc:docMk/>
            <pc:sldMk cId="2179942416" sldId="295"/>
            <ac:spMk id="3" creationId="{16D98E7A-8855-42EB-B2E5-F9B65BBA9AD9}"/>
          </ac:spMkLst>
        </pc:spChg>
        <pc:spChg chg="add mod">
          <ac:chgData name="Matt Simmonds" userId="8ca0b094-7041-4912-9015-845b81d510d5" providerId="ADAL" clId="{926C1C57-D7EE-405E-8203-0A91CB305623}" dt="2018-09-16T15:52:37.400" v="6422" actId="14100"/>
          <ac:spMkLst>
            <pc:docMk/>
            <pc:sldMk cId="2179942416" sldId="295"/>
            <ac:spMk id="4" creationId="{0CDB25DD-8C1A-4846-AB80-12DA72E36ACE}"/>
          </ac:spMkLst>
        </pc:spChg>
      </pc:sldChg>
      <pc:sldChg chg="addSp delSp modSp add modAnim">
        <pc:chgData name="Matt Simmonds" userId="8ca0b094-7041-4912-9015-845b81d510d5" providerId="ADAL" clId="{926C1C57-D7EE-405E-8203-0A91CB305623}" dt="2018-09-17T21:24:32.941" v="11353" actId="6549"/>
        <pc:sldMkLst>
          <pc:docMk/>
          <pc:sldMk cId="3230536123" sldId="296"/>
        </pc:sldMkLst>
        <pc:spChg chg="del">
          <ac:chgData name="Matt Simmonds" userId="8ca0b094-7041-4912-9015-845b81d510d5" providerId="ADAL" clId="{926C1C57-D7EE-405E-8203-0A91CB305623}" dt="2018-09-16T17:31:58.259" v="6645" actId="478"/>
          <ac:spMkLst>
            <pc:docMk/>
            <pc:sldMk cId="3230536123" sldId="296"/>
            <ac:spMk id="2" creationId="{7BE25BA1-F680-483C-9060-843E2F2C52C3}"/>
          </ac:spMkLst>
        </pc:spChg>
        <pc:spChg chg="del">
          <ac:chgData name="Matt Simmonds" userId="8ca0b094-7041-4912-9015-845b81d510d5" providerId="ADAL" clId="{926C1C57-D7EE-405E-8203-0A91CB305623}" dt="2018-09-16T17:31:56.129" v="6644" actId="478"/>
          <ac:spMkLst>
            <pc:docMk/>
            <pc:sldMk cId="3230536123" sldId="296"/>
            <ac:spMk id="3" creationId="{95BF56DC-2DA5-4516-A835-388EBF0A3D8B}"/>
          </ac:spMkLst>
        </pc:spChg>
        <pc:spChg chg="add mod">
          <ac:chgData name="Matt Simmonds" userId="8ca0b094-7041-4912-9015-845b81d510d5" providerId="ADAL" clId="{926C1C57-D7EE-405E-8203-0A91CB305623}" dt="2018-09-16T17:58:59.491" v="7212" actId="1076"/>
          <ac:spMkLst>
            <pc:docMk/>
            <pc:sldMk cId="3230536123" sldId="296"/>
            <ac:spMk id="5" creationId="{E8E8E369-3986-424C-B39F-EC819ED226E7}"/>
          </ac:spMkLst>
        </pc:spChg>
        <pc:picChg chg="add mod">
          <ac:chgData name="Matt Simmonds" userId="8ca0b094-7041-4912-9015-845b81d510d5" providerId="ADAL" clId="{926C1C57-D7EE-405E-8203-0A91CB305623}" dt="2018-09-16T17:58:50.991" v="7211" actId="1035"/>
          <ac:picMkLst>
            <pc:docMk/>
            <pc:sldMk cId="3230536123" sldId="296"/>
            <ac:picMk id="4" creationId="{E7815A4A-75E2-4191-9ED3-0A2BF483BF2C}"/>
          </ac:picMkLst>
        </pc:picChg>
        <pc:cxnChg chg="add mod">
          <ac:chgData name="Matt Simmonds" userId="8ca0b094-7041-4912-9015-845b81d510d5" providerId="ADAL" clId="{926C1C57-D7EE-405E-8203-0A91CB305623}" dt="2018-09-16T22:00:05.613" v="9780" actId="692"/>
          <ac:cxnSpMkLst>
            <pc:docMk/>
            <pc:sldMk cId="3230536123" sldId="296"/>
            <ac:cxnSpMk id="7" creationId="{A3C69F71-19CD-4507-B96A-74F84931BD89}"/>
          </ac:cxnSpMkLst>
        </pc:cxnChg>
        <pc:cxnChg chg="add mod">
          <ac:chgData name="Matt Simmonds" userId="8ca0b094-7041-4912-9015-845b81d510d5" providerId="ADAL" clId="{926C1C57-D7EE-405E-8203-0A91CB305623}" dt="2018-09-16T22:00:16.936" v="9783" actId="14100"/>
          <ac:cxnSpMkLst>
            <pc:docMk/>
            <pc:sldMk cId="3230536123" sldId="296"/>
            <ac:cxnSpMk id="8" creationId="{584014E9-D288-443E-A045-DC8AF281D00A}"/>
          </ac:cxnSpMkLst>
        </pc:cxnChg>
      </pc:sldChg>
      <pc:sldChg chg="addSp delSp modSp add modAnim">
        <pc:chgData name="Matt Simmonds" userId="8ca0b094-7041-4912-9015-845b81d510d5" providerId="ADAL" clId="{926C1C57-D7EE-405E-8203-0A91CB305623}" dt="2018-09-16T17:39:19.303" v="6736" actId="1036"/>
        <pc:sldMkLst>
          <pc:docMk/>
          <pc:sldMk cId="158294912" sldId="297"/>
        </pc:sldMkLst>
        <pc:spChg chg="del">
          <ac:chgData name="Matt Simmonds" userId="8ca0b094-7041-4912-9015-845b81d510d5" providerId="ADAL" clId="{926C1C57-D7EE-405E-8203-0A91CB305623}" dt="2018-09-16T17:38:06.767" v="6678" actId="478"/>
          <ac:spMkLst>
            <pc:docMk/>
            <pc:sldMk cId="158294912" sldId="297"/>
            <ac:spMk id="2" creationId="{D87891BC-0718-43A9-AF7E-1BDE1F9F7BED}"/>
          </ac:spMkLst>
        </pc:spChg>
        <pc:spChg chg="del">
          <ac:chgData name="Matt Simmonds" userId="8ca0b094-7041-4912-9015-845b81d510d5" providerId="ADAL" clId="{926C1C57-D7EE-405E-8203-0A91CB305623}" dt="2018-09-16T17:38:04.870" v="6677" actId="478"/>
          <ac:spMkLst>
            <pc:docMk/>
            <pc:sldMk cId="158294912" sldId="297"/>
            <ac:spMk id="3" creationId="{21E4EA70-FFF5-416D-BB36-A00759B20AE7}"/>
          </ac:spMkLst>
        </pc:spChg>
        <pc:spChg chg="add mod">
          <ac:chgData name="Matt Simmonds" userId="8ca0b094-7041-4912-9015-845b81d510d5" providerId="ADAL" clId="{926C1C57-D7EE-405E-8203-0A91CB305623}" dt="2018-09-16T17:39:19.303" v="6736" actId="1036"/>
          <ac:spMkLst>
            <pc:docMk/>
            <pc:sldMk cId="158294912" sldId="297"/>
            <ac:spMk id="6" creationId="{4CFA817B-A370-4EDF-8033-21E771AF6AFF}"/>
          </ac:spMkLst>
        </pc:spChg>
        <pc:picChg chg="add mod">
          <ac:chgData name="Matt Simmonds" userId="8ca0b094-7041-4912-9015-845b81d510d5" providerId="ADAL" clId="{926C1C57-D7EE-405E-8203-0A91CB305623}" dt="2018-09-16T17:38:56.478" v="6729" actId="1036"/>
          <ac:picMkLst>
            <pc:docMk/>
            <pc:sldMk cId="158294912" sldId="297"/>
            <ac:picMk id="4" creationId="{AB62C4FD-2584-4E84-B1D0-2E9C5C8B9284}"/>
          </ac:picMkLst>
        </pc:picChg>
        <pc:picChg chg="add mod">
          <ac:chgData name="Matt Simmonds" userId="8ca0b094-7041-4912-9015-845b81d510d5" providerId="ADAL" clId="{926C1C57-D7EE-405E-8203-0A91CB305623}" dt="2018-09-16T17:38:51.989" v="6722" actId="14861"/>
          <ac:picMkLst>
            <pc:docMk/>
            <pc:sldMk cId="158294912" sldId="297"/>
            <ac:picMk id="5" creationId="{F88CD4E5-BB7B-4ECC-8D8C-197F80BD94A4}"/>
          </ac:picMkLst>
        </pc:picChg>
      </pc:sldChg>
      <pc:sldChg chg="addSp delSp modSp add ord modAnim">
        <pc:chgData name="Matt Simmonds" userId="8ca0b094-7041-4912-9015-845b81d510d5" providerId="ADAL" clId="{926C1C57-D7EE-405E-8203-0A91CB305623}" dt="2018-09-16T21:15:27.553" v="8270" actId="6549"/>
        <pc:sldMkLst>
          <pc:docMk/>
          <pc:sldMk cId="3594833417" sldId="298"/>
        </pc:sldMkLst>
        <pc:spChg chg="del">
          <ac:chgData name="Matt Simmonds" userId="8ca0b094-7041-4912-9015-845b81d510d5" providerId="ADAL" clId="{926C1C57-D7EE-405E-8203-0A91CB305623}" dt="2018-09-16T17:41:31.183" v="6739" actId="478"/>
          <ac:spMkLst>
            <pc:docMk/>
            <pc:sldMk cId="3594833417" sldId="298"/>
            <ac:spMk id="2" creationId="{A9A0E8A7-7A84-443F-B1D0-87D92A163802}"/>
          </ac:spMkLst>
        </pc:spChg>
        <pc:spChg chg="del">
          <ac:chgData name="Matt Simmonds" userId="8ca0b094-7041-4912-9015-845b81d510d5" providerId="ADAL" clId="{926C1C57-D7EE-405E-8203-0A91CB305623}" dt="2018-09-16T17:41:28.594" v="6738" actId="478"/>
          <ac:spMkLst>
            <pc:docMk/>
            <pc:sldMk cId="3594833417" sldId="298"/>
            <ac:spMk id="3" creationId="{02B78D2B-1FCA-4E47-B88F-83FF8C1EF315}"/>
          </ac:spMkLst>
        </pc:spChg>
        <pc:spChg chg="add mod">
          <ac:chgData name="Matt Simmonds" userId="8ca0b094-7041-4912-9015-845b81d510d5" providerId="ADAL" clId="{926C1C57-D7EE-405E-8203-0A91CB305623}" dt="2018-09-16T17:45:21.159" v="6862" actId="1076"/>
          <ac:spMkLst>
            <pc:docMk/>
            <pc:sldMk cId="3594833417" sldId="298"/>
            <ac:spMk id="5" creationId="{38520F9F-C202-44E8-A444-3C464C121ED6}"/>
          </ac:spMkLst>
        </pc:spChg>
        <pc:spChg chg="add del mod">
          <ac:chgData name="Matt Simmonds" userId="8ca0b094-7041-4912-9015-845b81d510d5" providerId="ADAL" clId="{926C1C57-D7EE-405E-8203-0A91CB305623}" dt="2018-09-16T17:47:03.647" v="6885" actId="478"/>
          <ac:spMkLst>
            <pc:docMk/>
            <pc:sldMk cId="3594833417" sldId="298"/>
            <ac:spMk id="6" creationId="{0EBFD291-CBEB-43F0-A042-BA4552B6E6A5}"/>
          </ac:spMkLst>
        </pc:spChg>
        <pc:spChg chg="add mod">
          <ac:chgData name="Matt Simmonds" userId="8ca0b094-7041-4912-9015-845b81d510d5" providerId="ADAL" clId="{926C1C57-D7EE-405E-8203-0A91CB305623}" dt="2018-09-16T18:02:32.141" v="7474" actId="115"/>
          <ac:spMkLst>
            <pc:docMk/>
            <pc:sldMk cId="3594833417" sldId="298"/>
            <ac:spMk id="7" creationId="{1E692074-D686-45B2-8906-040CC9D71976}"/>
          </ac:spMkLst>
        </pc:spChg>
        <pc:picChg chg="add mod">
          <ac:chgData name="Matt Simmonds" userId="8ca0b094-7041-4912-9015-845b81d510d5" providerId="ADAL" clId="{926C1C57-D7EE-405E-8203-0A91CB305623}" dt="2018-09-16T17:45:18.073" v="6861" actId="1036"/>
          <ac:picMkLst>
            <pc:docMk/>
            <pc:sldMk cId="3594833417" sldId="298"/>
            <ac:picMk id="4" creationId="{7CB159D6-FEC7-4FE0-9C7C-B8FFE1F93BE9}"/>
          </ac:picMkLst>
        </pc:picChg>
      </pc:sldChg>
      <pc:sldChg chg="modSp add del ord">
        <pc:chgData name="Matt Simmonds" userId="8ca0b094-7041-4912-9015-845b81d510d5" providerId="ADAL" clId="{926C1C57-D7EE-405E-8203-0A91CB305623}" dt="2018-09-16T21:24:38.797" v="8385" actId="2696"/>
        <pc:sldMkLst>
          <pc:docMk/>
          <pc:sldMk cId="2851384229" sldId="299"/>
        </pc:sldMkLst>
        <pc:spChg chg="mod">
          <ac:chgData name="Matt Simmonds" userId="8ca0b094-7041-4912-9015-845b81d510d5" providerId="ADAL" clId="{926C1C57-D7EE-405E-8203-0A91CB305623}" dt="2018-09-16T17:44:09.287" v="6822" actId="20577"/>
          <ac:spMkLst>
            <pc:docMk/>
            <pc:sldMk cId="2851384229" sldId="299"/>
            <ac:spMk id="2" creationId="{3DC2FA5F-41CB-4C3B-9623-91E6BEF1D653}"/>
          </ac:spMkLst>
        </pc:spChg>
      </pc:sldChg>
      <pc:sldChg chg="addSp delSp modSp add ord delAnim modAnim">
        <pc:chgData name="Matt Simmonds" userId="8ca0b094-7041-4912-9015-845b81d510d5" providerId="ADAL" clId="{926C1C57-D7EE-405E-8203-0A91CB305623}" dt="2018-09-17T22:01:57.853" v="11371" actId="478"/>
        <pc:sldMkLst>
          <pc:docMk/>
          <pc:sldMk cId="1611841144" sldId="300"/>
        </pc:sldMkLst>
        <pc:spChg chg="del">
          <ac:chgData name="Matt Simmonds" userId="8ca0b094-7041-4912-9015-845b81d510d5" providerId="ADAL" clId="{926C1C57-D7EE-405E-8203-0A91CB305623}" dt="2018-09-16T17:50:35.326" v="6888" actId="478"/>
          <ac:spMkLst>
            <pc:docMk/>
            <pc:sldMk cId="1611841144" sldId="300"/>
            <ac:spMk id="2" creationId="{BC69C905-8D07-4CD9-80EE-8058189C806C}"/>
          </ac:spMkLst>
        </pc:spChg>
        <pc:spChg chg="del mod">
          <ac:chgData name="Matt Simmonds" userId="8ca0b094-7041-4912-9015-845b81d510d5" providerId="ADAL" clId="{926C1C57-D7EE-405E-8203-0A91CB305623}" dt="2018-09-17T22:01:57.853" v="11371" actId="478"/>
          <ac:spMkLst>
            <pc:docMk/>
            <pc:sldMk cId="1611841144" sldId="300"/>
            <ac:spMk id="3" creationId="{F3A9B9D2-8DD8-4264-9F7C-9A0D5FA92D78}"/>
          </ac:spMkLst>
        </pc:spChg>
        <pc:spChg chg="add">
          <ac:chgData name="Matt Simmonds" userId="8ca0b094-7041-4912-9015-845b81d510d5" providerId="ADAL" clId="{926C1C57-D7EE-405E-8203-0A91CB305623}" dt="2018-09-16T18:14:01.135" v="7513" actId="6549"/>
          <ac:spMkLst>
            <pc:docMk/>
            <pc:sldMk cId="1611841144" sldId="300"/>
            <ac:spMk id="7" creationId="{B7747C07-552B-47E1-9EB8-812F64AF2842}"/>
          </ac:spMkLst>
        </pc:spChg>
        <pc:spChg chg="add del mod">
          <ac:chgData name="Matt Simmonds" userId="8ca0b094-7041-4912-9015-845b81d510d5" providerId="ADAL" clId="{926C1C57-D7EE-405E-8203-0A91CB305623}" dt="2018-09-17T22:01:54.580" v="11370" actId="478"/>
          <ac:spMkLst>
            <pc:docMk/>
            <pc:sldMk cId="1611841144" sldId="300"/>
            <ac:spMk id="8" creationId="{400B69FE-8977-436B-84F7-6C9DEFBB8B14}"/>
          </ac:spMkLst>
        </pc:spChg>
        <pc:picChg chg="add mod">
          <ac:chgData name="Matt Simmonds" userId="8ca0b094-7041-4912-9015-845b81d510d5" providerId="ADAL" clId="{926C1C57-D7EE-405E-8203-0A91CB305623}" dt="2018-09-16T18:07:43.288" v="7487" actId="1076"/>
          <ac:picMkLst>
            <pc:docMk/>
            <pc:sldMk cId="1611841144" sldId="300"/>
            <ac:picMk id="4" creationId="{B27E0E69-C9E9-43E6-8509-79812A651E69}"/>
          </ac:picMkLst>
        </pc:picChg>
        <pc:picChg chg="add del">
          <ac:chgData name="Matt Simmonds" userId="8ca0b094-7041-4912-9015-845b81d510d5" providerId="ADAL" clId="{926C1C57-D7EE-405E-8203-0A91CB305623}" dt="2018-09-16T18:09:39" v="7490" actId="478"/>
          <ac:picMkLst>
            <pc:docMk/>
            <pc:sldMk cId="1611841144" sldId="300"/>
            <ac:picMk id="5" creationId="{D22ACDEB-DE85-49E7-B8ED-93A21F1CB583}"/>
          </ac:picMkLst>
        </pc:picChg>
        <pc:picChg chg="add del mod">
          <ac:chgData name="Matt Simmonds" userId="8ca0b094-7041-4912-9015-845b81d510d5" providerId="ADAL" clId="{926C1C57-D7EE-405E-8203-0A91CB305623}" dt="2018-09-17T22:01:51.781" v="11369" actId="478"/>
          <ac:picMkLst>
            <pc:docMk/>
            <pc:sldMk cId="1611841144" sldId="300"/>
            <ac:picMk id="6" creationId="{E7B5DA6B-3903-487A-B40A-80D8BCE35B81}"/>
          </ac:picMkLst>
        </pc:picChg>
      </pc:sldChg>
      <pc:sldChg chg="addSp delSp modSp add del modAnim">
        <pc:chgData name="Matt Simmonds" userId="8ca0b094-7041-4912-9015-845b81d510d5" providerId="ADAL" clId="{926C1C57-D7EE-405E-8203-0A91CB305623}" dt="2018-09-16T18:18:22.222" v="7664" actId="2696"/>
        <pc:sldMkLst>
          <pc:docMk/>
          <pc:sldMk cId="2186290946" sldId="301"/>
        </pc:sldMkLst>
        <pc:spChg chg="del">
          <ac:chgData name="Matt Simmonds" userId="8ca0b094-7041-4912-9015-845b81d510d5" providerId="ADAL" clId="{926C1C57-D7EE-405E-8203-0A91CB305623}" dt="2018-09-16T18:03:37.372" v="7476" actId="478"/>
          <ac:spMkLst>
            <pc:docMk/>
            <pc:sldMk cId="2186290946" sldId="301"/>
            <ac:spMk id="2" creationId="{70044AEF-9317-4A2B-B444-CDC387C794A4}"/>
          </ac:spMkLst>
        </pc:spChg>
        <pc:spChg chg="mod">
          <ac:chgData name="Matt Simmonds" userId="8ca0b094-7041-4912-9015-845b81d510d5" providerId="ADAL" clId="{926C1C57-D7EE-405E-8203-0A91CB305623}" dt="2018-09-16T18:04:16.219" v="7483" actId="14100"/>
          <ac:spMkLst>
            <pc:docMk/>
            <pc:sldMk cId="2186290946" sldId="301"/>
            <ac:spMk id="3" creationId="{B2E999D5-A3E0-4CD8-80D6-1C0E74335D55}"/>
          </ac:spMkLst>
        </pc:spChg>
        <pc:spChg chg="add mod">
          <ac:chgData name="Matt Simmonds" userId="8ca0b094-7041-4912-9015-845b81d510d5" providerId="ADAL" clId="{926C1C57-D7EE-405E-8203-0A91CB305623}" dt="2018-09-16T18:08:30.533" v="7488" actId="14100"/>
          <ac:spMkLst>
            <pc:docMk/>
            <pc:sldMk cId="2186290946" sldId="301"/>
            <ac:spMk id="5" creationId="{94301CE8-8669-4EA9-98B8-D75166D02835}"/>
          </ac:spMkLst>
        </pc:spChg>
        <pc:picChg chg="add mod">
          <ac:chgData name="Matt Simmonds" userId="8ca0b094-7041-4912-9015-845b81d510d5" providerId="ADAL" clId="{926C1C57-D7EE-405E-8203-0A91CB305623}" dt="2018-09-16T18:04:19.493" v="7484" actId="1076"/>
          <ac:picMkLst>
            <pc:docMk/>
            <pc:sldMk cId="2186290946" sldId="301"/>
            <ac:picMk id="4" creationId="{57E726EA-DD1C-4469-8940-7D8642267076}"/>
          </ac:picMkLst>
        </pc:picChg>
        <pc:picChg chg="add mod">
          <ac:chgData name="Matt Simmonds" userId="8ca0b094-7041-4912-9015-845b81d510d5" providerId="ADAL" clId="{926C1C57-D7EE-405E-8203-0A91CB305623}" dt="2018-09-16T18:06:20.957" v="7486" actId="1076"/>
          <ac:picMkLst>
            <pc:docMk/>
            <pc:sldMk cId="2186290946" sldId="301"/>
            <ac:picMk id="6" creationId="{49D836AA-8413-4018-8294-FB7F22F7391E}"/>
          </ac:picMkLst>
        </pc:picChg>
      </pc:sldChg>
      <pc:sldChg chg="modSp add del">
        <pc:chgData name="Matt Simmonds" userId="8ca0b094-7041-4912-9015-845b81d510d5" providerId="ADAL" clId="{926C1C57-D7EE-405E-8203-0A91CB305623}" dt="2018-09-17T21:23:32.035" v="11350" actId="2696"/>
        <pc:sldMkLst>
          <pc:docMk/>
          <pc:sldMk cId="1675194339" sldId="302"/>
        </pc:sldMkLst>
        <pc:spChg chg="mod">
          <ac:chgData name="Matt Simmonds" userId="8ca0b094-7041-4912-9015-845b81d510d5" providerId="ADAL" clId="{926C1C57-D7EE-405E-8203-0A91CB305623}" dt="2018-09-16T18:16:55.163" v="7663" actId="20577"/>
          <ac:spMkLst>
            <pc:docMk/>
            <pc:sldMk cId="1675194339" sldId="302"/>
            <ac:spMk id="3" creationId="{E31F6059-755A-44C7-A063-9399B28C786F}"/>
          </ac:spMkLst>
        </pc:spChg>
      </pc:sldChg>
      <pc:sldChg chg="addSp delSp modSp add">
        <pc:chgData name="Matt Simmonds" userId="8ca0b094-7041-4912-9015-845b81d510d5" providerId="ADAL" clId="{926C1C57-D7EE-405E-8203-0A91CB305623}" dt="2018-09-17T22:26:49.549" v="11772" actId="1035"/>
        <pc:sldMkLst>
          <pc:docMk/>
          <pc:sldMk cId="4087785103" sldId="303"/>
        </pc:sldMkLst>
        <pc:spChg chg="del mod">
          <ac:chgData name="Matt Simmonds" userId="8ca0b094-7041-4912-9015-845b81d510d5" providerId="ADAL" clId="{926C1C57-D7EE-405E-8203-0A91CB305623}" dt="2018-09-16T18:26:11.628" v="7816" actId="478"/>
          <ac:spMkLst>
            <pc:docMk/>
            <pc:sldMk cId="4087785103" sldId="303"/>
            <ac:spMk id="2" creationId="{7DBA797E-6B40-483D-A7BF-0600D588ECD0}"/>
          </ac:spMkLst>
        </pc:spChg>
        <pc:spChg chg="add del mod">
          <ac:chgData name="Matt Simmonds" userId="8ca0b094-7041-4912-9015-845b81d510d5" providerId="ADAL" clId="{926C1C57-D7EE-405E-8203-0A91CB305623}" dt="2018-09-17T22:06:08.620" v="11460" actId="478"/>
          <ac:spMkLst>
            <pc:docMk/>
            <pc:sldMk cId="4087785103" sldId="303"/>
            <ac:spMk id="3" creationId="{9E172CC8-FA11-48AE-8BAB-76647A210690}"/>
          </ac:spMkLst>
        </pc:spChg>
        <pc:spChg chg="del">
          <ac:chgData name="Matt Simmonds" userId="8ca0b094-7041-4912-9015-845b81d510d5" providerId="ADAL" clId="{926C1C57-D7EE-405E-8203-0A91CB305623}" dt="2018-09-16T18:26:08.903" v="7815" actId="478"/>
          <ac:spMkLst>
            <pc:docMk/>
            <pc:sldMk cId="4087785103" sldId="303"/>
            <ac:spMk id="3" creationId="{78E2B73F-E475-4800-8A39-A9D24CA0EC81}"/>
          </ac:spMkLst>
        </pc:spChg>
        <pc:spChg chg="add del mod">
          <ac:chgData name="Matt Simmonds" userId="8ca0b094-7041-4912-9015-845b81d510d5" providerId="ADAL" clId="{926C1C57-D7EE-405E-8203-0A91CB305623}" dt="2018-09-16T18:26:13.729" v="7817" actId="478"/>
          <ac:spMkLst>
            <pc:docMk/>
            <pc:sldMk cId="4087785103" sldId="303"/>
            <ac:spMk id="5" creationId="{50652BAD-9FD5-4F51-B0CA-08BB2EB36E7C}"/>
          </ac:spMkLst>
        </pc:spChg>
        <pc:spChg chg="add del">
          <ac:chgData name="Matt Simmonds" userId="8ca0b094-7041-4912-9015-845b81d510d5" providerId="ADAL" clId="{926C1C57-D7EE-405E-8203-0A91CB305623}" dt="2018-09-16T21:55:15.190" v="9674" actId="478"/>
          <ac:spMkLst>
            <pc:docMk/>
            <pc:sldMk cId="4087785103" sldId="303"/>
            <ac:spMk id="9" creationId="{278D6692-4C0B-4575-BFEA-8AD0FDCC20BF}"/>
          </ac:spMkLst>
        </pc:spChg>
        <pc:spChg chg="add del mod">
          <ac:chgData name="Matt Simmonds" userId="8ca0b094-7041-4912-9015-845b81d510d5" providerId="ADAL" clId="{926C1C57-D7EE-405E-8203-0A91CB305623}" dt="2018-09-17T22:06:05.748" v="11459" actId="478"/>
          <ac:spMkLst>
            <pc:docMk/>
            <pc:sldMk cId="4087785103" sldId="303"/>
            <ac:spMk id="10" creationId="{DFE024F3-E918-479F-80A1-81835C2C74F9}"/>
          </ac:spMkLst>
        </pc:spChg>
        <pc:picChg chg="add mod">
          <ac:chgData name="Matt Simmonds" userId="8ca0b094-7041-4912-9015-845b81d510d5" providerId="ADAL" clId="{926C1C57-D7EE-405E-8203-0A91CB305623}" dt="2018-09-17T22:26:49.549" v="11772" actId="1035"/>
          <ac:picMkLst>
            <pc:docMk/>
            <pc:sldMk cId="4087785103" sldId="303"/>
            <ac:picMk id="4" creationId="{7E06529F-66D5-432E-8D4D-28AE660A4039}"/>
          </ac:picMkLst>
        </pc:picChg>
        <pc:picChg chg="add del mod">
          <ac:chgData name="Matt Simmonds" userId="8ca0b094-7041-4912-9015-845b81d510d5" providerId="ADAL" clId="{926C1C57-D7EE-405E-8203-0A91CB305623}" dt="2018-09-17T22:12:43.263" v="11549" actId="478"/>
          <ac:picMkLst>
            <pc:docMk/>
            <pc:sldMk cId="4087785103" sldId="303"/>
            <ac:picMk id="7" creationId="{6C22B924-1D24-4B30-AE72-8FC34F065090}"/>
          </ac:picMkLst>
        </pc:picChg>
        <pc:picChg chg="add">
          <ac:chgData name="Matt Simmonds" userId="8ca0b094-7041-4912-9015-845b81d510d5" providerId="ADAL" clId="{926C1C57-D7EE-405E-8203-0A91CB305623}" dt="2018-09-16T18:38:41.361" v="7918" actId="1036"/>
          <ac:picMkLst>
            <pc:docMk/>
            <pc:sldMk cId="4087785103" sldId="303"/>
            <ac:picMk id="8" creationId="{4FD636CE-F077-43E5-B5EB-EB84723E62CC}"/>
          </ac:picMkLst>
        </pc:picChg>
        <pc:picChg chg="add del mod">
          <ac:chgData name="Matt Simmonds" userId="8ca0b094-7041-4912-9015-845b81d510d5" providerId="ADAL" clId="{926C1C57-D7EE-405E-8203-0A91CB305623}" dt="2018-09-16T21:56:00.247" v="9716" actId="478"/>
          <ac:picMkLst>
            <pc:docMk/>
            <pc:sldMk cId="4087785103" sldId="303"/>
            <ac:picMk id="11" creationId="{BF5DC007-741F-4888-86D0-9A79E3D8B70C}"/>
          </ac:picMkLst>
        </pc:picChg>
      </pc:sldChg>
      <pc:sldChg chg="modSp add del ord">
        <pc:chgData name="Matt Simmonds" userId="8ca0b094-7041-4912-9015-845b81d510d5" providerId="ADAL" clId="{926C1C57-D7EE-405E-8203-0A91CB305623}" dt="2018-09-16T21:17:22.281" v="8272" actId="2696"/>
        <pc:sldMkLst>
          <pc:docMk/>
          <pc:sldMk cId="2541964341" sldId="304"/>
        </pc:sldMkLst>
        <pc:spChg chg="mod">
          <ac:chgData name="Matt Simmonds" userId="8ca0b094-7041-4912-9015-845b81d510d5" providerId="ADAL" clId="{926C1C57-D7EE-405E-8203-0A91CB305623}" dt="2018-09-16T21:11:47.218" v="8269" actId="20577"/>
          <ac:spMkLst>
            <pc:docMk/>
            <pc:sldMk cId="2541964341" sldId="304"/>
            <ac:spMk id="2" creationId="{914346EE-C3AE-436C-B45C-193844AE7AFE}"/>
          </ac:spMkLst>
        </pc:spChg>
      </pc:sldChg>
      <pc:sldChg chg="modSp add del ord">
        <pc:chgData name="Matt Simmonds" userId="8ca0b094-7041-4912-9015-845b81d510d5" providerId="ADAL" clId="{926C1C57-D7EE-405E-8203-0A91CB305623}" dt="2018-09-16T22:10:04.430" v="10010" actId="2696"/>
        <pc:sldMkLst>
          <pc:docMk/>
          <pc:sldMk cId="2638900649" sldId="304"/>
        </pc:sldMkLst>
        <pc:spChg chg="mod">
          <ac:chgData name="Matt Simmonds" userId="8ca0b094-7041-4912-9015-845b81d510d5" providerId="ADAL" clId="{926C1C57-D7EE-405E-8203-0A91CB305623}" dt="2018-09-16T22:03:00.398" v="9818" actId="20577"/>
          <ac:spMkLst>
            <pc:docMk/>
            <pc:sldMk cId="2638900649" sldId="304"/>
            <ac:spMk id="2" creationId="{75FE0252-4EF6-4A4F-83D1-08ECBA7A60FE}"/>
          </ac:spMkLst>
        </pc:spChg>
      </pc:sldChg>
      <pc:sldChg chg="delSp modSp add">
        <pc:chgData name="Matt Simmonds" userId="8ca0b094-7041-4912-9015-845b81d510d5" providerId="ADAL" clId="{926C1C57-D7EE-405E-8203-0A91CB305623}" dt="2018-09-16T21:42:37.429" v="8946" actId="1038"/>
        <pc:sldMkLst>
          <pc:docMk/>
          <pc:sldMk cId="1404735597" sldId="305"/>
        </pc:sldMkLst>
        <pc:spChg chg="mod">
          <ac:chgData name="Matt Simmonds" userId="8ca0b094-7041-4912-9015-845b81d510d5" providerId="ADAL" clId="{926C1C57-D7EE-405E-8203-0A91CB305623}" dt="2018-09-16T21:42:37.429" v="8946" actId="1038"/>
          <ac:spMkLst>
            <pc:docMk/>
            <pc:sldMk cId="1404735597" sldId="305"/>
            <ac:spMk id="2" creationId="{5A2E3792-2699-4EB3-BBFF-7665BE4CEAA2}"/>
          </ac:spMkLst>
        </pc:spChg>
        <pc:spChg chg="del">
          <ac:chgData name="Matt Simmonds" userId="8ca0b094-7041-4912-9015-845b81d510d5" providerId="ADAL" clId="{926C1C57-D7EE-405E-8203-0A91CB305623}" dt="2018-09-16T21:42:10.985" v="8868" actId="478"/>
          <ac:spMkLst>
            <pc:docMk/>
            <pc:sldMk cId="1404735597" sldId="305"/>
            <ac:spMk id="3" creationId="{ED28FD59-66AC-4BE9-9193-CBF2A2EE426A}"/>
          </ac:spMkLst>
        </pc:spChg>
      </pc:sldChg>
      <pc:sldChg chg="modSp add">
        <pc:chgData name="Matt Simmonds" userId="8ca0b094-7041-4912-9015-845b81d510d5" providerId="ADAL" clId="{926C1C57-D7EE-405E-8203-0A91CB305623}" dt="2018-09-17T21:23:06.107" v="11347" actId="20577"/>
        <pc:sldMkLst>
          <pc:docMk/>
          <pc:sldMk cId="2388645098" sldId="306"/>
        </pc:sldMkLst>
        <pc:spChg chg="mod">
          <ac:chgData name="Matt Simmonds" userId="8ca0b094-7041-4912-9015-845b81d510d5" providerId="ADAL" clId="{926C1C57-D7EE-405E-8203-0A91CB305623}" dt="2018-09-16T21:53:22.169" v="9616" actId="20577"/>
          <ac:spMkLst>
            <pc:docMk/>
            <pc:sldMk cId="2388645098" sldId="306"/>
            <ac:spMk id="2" creationId="{01DFB208-90B1-49A6-AFD8-34DE099A5134}"/>
          </ac:spMkLst>
        </pc:spChg>
        <pc:spChg chg="mod">
          <ac:chgData name="Matt Simmonds" userId="8ca0b094-7041-4912-9015-845b81d510d5" providerId="ADAL" clId="{926C1C57-D7EE-405E-8203-0A91CB305623}" dt="2018-09-17T21:23:06.107" v="11347" actId="20577"/>
          <ac:spMkLst>
            <pc:docMk/>
            <pc:sldMk cId="2388645098" sldId="306"/>
            <ac:spMk id="3" creationId="{DC7E5165-B7BE-46EB-91CD-05FCB2C787D4}"/>
          </ac:spMkLst>
        </pc:spChg>
      </pc:sldChg>
      <pc:sldChg chg="addSp delSp modSp ord modAnim">
        <pc:chgData name="Matt Simmonds" userId="8ca0b094-7041-4912-9015-845b81d510d5" providerId="ADAL" clId="{926C1C57-D7EE-405E-8203-0A91CB305623}" dt="2018-09-16T22:21:24.609" v="10370" actId="1036"/>
        <pc:sldMkLst>
          <pc:docMk/>
          <pc:sldMk cId="1400588095" sldId="307"/>
        </pc:sldMkLst>
        <pc:spChg chg="add mod">
          <ac:chgData name="Matt Simmonds" userId="8ca0b094-7041-4912-9015-845b81d510d5" providerId="ADAL" clId="{926C1C57-D7EE-405E-8203-0A91CB305623}" dt="2018-09-16T22:21:24.609" v="10370" actId="1036"/>
          <ac:spMkLst>
            <pc:docMk/>
            <pc:sldMk cId="1400588095" sldId="307"/>
            <ac:spMk id="6" creationId="{7092EA3F-51DD-4101-A71F-070BAD79B0B4}"/>
          </ac:spMkLst>
        </pc:spChg>
        <pc:spChg chg="mod">
          <ac:chgData name="Matt Simmonds" userId="8ca0b094-7041-4912-9015-845b81d510d5" providerId="ADAL" clId="{926C1C57-D7EE-405E-8203-0A91CB305623}" dt="2018-09-16T22:09:55.045" v="10009" actId="20577"/>
          <ac:spMkLst>
            <pc:docMk/>
            <pc:sldMk cId="1400588095" sldId="307"/>
            <ac:spMk id="18" creationId="{8BA7F54E-7429-45A1-83B1-D142AEE7C945}"/>
          </ac:spMkLst>
        </pc:spChg>
        <pc:picChg chg="del">
          <ac:chgData name="Matt Simmonds" userId="8ca0b094-7041-4912-9015-845b81d510d5" providerId="ADAL" clId="{926C1C57-D7EE-405E-8203-0A91CB305623}" dt="2018-09-16T22:08:18.080" v="9841" actId="478"/>
          <ac:picMkLst>
            <pc:docMk/>
            <pc:sldMk cId="1400588095" sldId="307"/>
            <ac:picMk id="3" creationId="{7A077025-F9B6-443E-8118-73A228744CA3}"/>
          </ac:picMkLst>
        </pc:picChg>
        <pc:picChg chg="add del mod">
          <ac:chgData name="Matt Simmonds" userId="8ca0b094-7041-4912-9015-845b81d510d5" providerId="ADAL" clId="{926C1C57-D7EE-405E-8203-0A91CB305623}" dt="2018-09-16T22:09:17.309" v="9918" actId="478"/>
          <ac:picMkLst>
            <pc:docMk/>
            <pc:sldMk cId="1400588095" sldId="307"/>
            <ac:picMk id="4" creationId="{63C7A7D9-81DF-4FD4-9469-B39B83B75F6F}"/>
          </ac:picMkLst>
        </pc:picChg>
        <pc:picChg chg="add mod">
          <ac:chgData name="Matt Simmonds" userId="8ca0b094-7041-4912-9015-845b81d510d5" providerId="ADAL" clId="{926C1C57-D7EE-405E-8203-0A91CB305623}" dt="2018-09-16T22:09:42.721" v="9985" actId="14861"/>
          <ac:picMkLst>
            <pc:docMk/>
            <pc:sldMk cId="1400588095" sldId="307"/>
            <ac:picMk id="5" creationId="{59BAC1AA-733F-430F-86BE-42E5117A4CFF}"/>
          </ac:picMkLst>
        </pc:picChg>
      </pc:sldChg>
      <pc:sldChg chg="modSp add del ord">
        <pc:chgData name="Matt Simmonds" userId="8ca0b094-7041-4912-9015-845b81d510d5" providerId="ADAL" clId="{926C1C57-D7EE-405E-8203-0A91CB305623}" dt="2018-09-16T21:59:13.900" v="9766" actId="2696"/>
        <pc:sldMkLst>
          <pc:docMk/>
          <pc:sldMk cId="2636256416" sldId="307"/>
        </pc:sldMkLst>
        <pc:spChg chg="mod">
          <ac:chgData name="Matt Simmonds" userId="8ca0b094-7041-4912-9015-845b81d510d5" providerId="ADAL" clId="{926C1C57-D7EE-405E-8203-0A91CB305623}" dt="2018-09-16T21:58:30.146" v="9765" actId="20577"/>
          <ac:spMkLst>
            <pc:docMk/>
            <pc:sldMk cId="2636256416" sldId="307"/>
            <ac:spMk id="2" creationId="{884C0141-C171-451E-A8C8-55DC7CBC33D6}"/>
          </ac:spMkLst>
        </pc:spChg>
      </pc:sldChg>
      <pc:sldChg chg="add del ord">
        <pc:chgData name="Matt Simmonds" userId="8ca0b094-7041-4912-9015-845b81d510d5" providerId="ADAL" clId="{926C1C57-D7EE-405E-8203-0A91CB305623}" dt="2018-09-16T22:03:44.856" v="9819" actId="2696"/>
        <pc:sldMkLst>
          <pc:docMk/>
          <pc:sldMk cId="3236879716" sldId="307"/>
        </pc:sldMkLst>
      </pc:sldChg>
      <pc:sldChg chg="addSp delSp modSp add ord">
        <pc:chgData name="Matt Simmonds" userId="8ca0b094-7041-4912-9015-845b81d510d5" providerId="ADAL" clId="{926C1C57-D7EE-405E-8203-0A91CB305623}" dt="2018-09-16T18:35:58.578" v="7914" actId="1038"/>
        <pc:sldMkLst>
          <pc:docMk/>
          <pc:sldMk cId="1293193392" sldId="308"/>
        </pc:sldMkLst>
        <pc:spChg chg="del">
          <ac:chgData name="Matt Simmonds" userId="8ca0b094-7041-4912-9015-845b81d510d5" providerId="ADAL" clId="{926C1C57-D7EE-405E-8203-0A91CB305623}" dt="2018-09-16T18:34:44.646" v="7861" actId="478"/>
          <ac:spMkLst>
            <pc:docMk/>
            <pc:sldMk cId="1293193392" sldId="308"/>
            <ac:spMk id="2" creationId="{361B4BB1-3479-4327-9A6F-D7FC494F7E89}"/>
          </ac:spMkLst>
        </pc:spChg>
        <pc:spChg chg="add del mod">
          <ac:chgData name="Matt Simmonds" userId="8ca0b094-7041-4912-9015-845b81d510d5" providerId="ADAL" clId="{926C1C57-D7EE-405E-8203-0A91CB305623}" dt="2018-09-16T18:34:49.293" v="7862" actId="478"/>
          <ac:spMkLst>
            <pc:docMk/>
            <pc:sldMk cId="1293193392" sldId="308"/>
            <ac:spMk id="4" creationId="{96813293-3C41-4D71-A888-5EAD24B76B51}"/>
          </ac:spMkLst>
        </pc:spChg>
        <pc:picChg chg="add mod">
          <ac:chgData name="Matt Simmonds" userId="8ca0b094-7041-4912-9015-845b81d510d5" providerId="ADAL" clId="{926C1C57-D7EE-405E-8203-0A91CB305623}" dt="2018-09-16T18:35:58.578" v="7914" actId="1038"/>
          <ac:picMkLst>
            <pc:docMk/>
            <pc:sldMk cId="1293193392" sldId="308"/>
            <ac:picMk id="6" creationId="{58F8939E-0E0A-4D44-9BFD-7B8DA33CF390}"/>
          </ac:picMkLst>
        </pc:picChg>
      </pc:sldChg>
      <pc:sldChg chg="addSp delSp modSp add ord modNotesTx">
        <pc:chgData name="Matt Simmonds" userId="8ca0b094-7041-4912-9015-845b81d510d5" providerId="ADAL" clId="{926C1C57-D7EE-405E-8203-0A91CB305623}" dt="2018-09-17T22:15:32.961" v="11703" actId="6549"/>
        <pc:sldMkLst>
          <pc:docMk/>
          <pc:sldMk cId="4020570630" sldId="309"/>
        </pc:sldMkLst>
        <pc:spChg chg="del">
          <ac:chgData name="Matt Simmonds" userId="8ca0b094-7041-4912-9015-845b81d510d5" providerId="ADAL" clId="{926C1C57-D7EE-405E-8203-0A91CB305623}" dt="2018-09-16T18:20:47.221" v="7755" actId="478"/>
          <ac:spMkLst>
            <pc:docMk/>
            <pc:sldMk cId="4020570630" sldId="309"/>
            <ac:spMk id="2" creationId="{361B4BB1-3479-4327-9A6F-D7FC494F7E89}"/>
          </ac:spMkLst>
        </pc:spChg>
        <pc:spChg chg="add del mod">
          <ac:chgData name="Matt Simmonds" userId="8ca0b094-7041-4912-9015-845b81d510d5" providerId="ADAL" clId="{926C1C57-D7EE-405E-8203-0A91CB305623}" dt="2018-09-16T18:20:49.709" v="7756" actId="478"/>
          <ac:spMkLst>
            <pc:docMk/>
            <pc:sldMk cId="4020570630" sldId="309"/>
            <ac:spMk id="6" creationId="{D391D122-2DB9-437F-B3B9-B49897BDBBEE}"/>
          </ac:spMkLst>
        </pc:spChg>
        <pc:spChg chg="add mod">
          <ac:chgData name="Matt Simmonds" userId="8ca0b094-7041-4912-9015-845b81d510d5" providerId="ADAL" clId="{926C1C57-D7EE-405E-8203-0A91CB305623}" dt="2018-09-17T22:15:32.961" v="11703" actId="6549"/>
          <ac:spMkLst>
            <pc:docMk/>
            <pc:sldMk cId="4020570630" sldId="309"/>
            <ac:spMk id="7" creationId="{3A26E4A7-CC56-4A00-B25D-DF35B34232AA}"/>
          </ac:spMkLst>
        </pc:spChg>
        <pc:picChg chg="mod">
          <ac:chgData name="Matt Simmonds" userId="8ca0b094-7041-4912-9015-845b81d510d5" providerId="ADAL" clId="{926C1C57-D7EE-405E-8203-0A91CB305623}" dt="2018-09-16T21:54:19.714" v="9633" actId="14100"/>
          <ac:picMkLst>
            <pc:docMk/>
            <pc:sldMk cId="4020570630" sldId="309"/>
            <ac:picMk id="3" creationId="{A282B6FF-D329-4ACA-A1EA-B43491125475}"/>
          </ac:picMkLst>
        </pc:picChg>
        <pc:picChg chg="add mod">
          <ac:chgData name="Matt Simmonds" userId="8ca0b094-7041-4912-9015-845b81d510d5" providerId="ADAL" clId="{926C1C57-D7EE-405E-8203-0A91CB305623}" dt="2018-09-16T18:20:54.910" v="7757" actId="1076"/>
          <ac:picMkLst>
            <pc:docMk/>
            <pc:sldMk cId="4020570630" sldId="309"/>
            <ac:picMk id="4" creationId="{123DC3B3-F306-4772-BA9D-C4E12094F32D}"/>
          </ac:picMkLst>
        </pc:picChg>
      </pc:sldChg>
      <pc:sldChg chg="addSp delSp modSp add">
        <pc:chgData name="Matt Simmonds" userId="8ca0b094-7041-4912-9015-845b81d510d5" providerId="ADAL" clId="{926C1C57-D7EE-405E-8203-0A91CB305623}" dt="2018-09-17T22:05:10.632" v="11445" actId="1038"/>
        <pc:sldMkLst>
          <pc:docMk/>
          <pc:sldMk cId="398113478" sldId="310"/>
        </pc:sldMkLst>
        <pc:spChg chg="del">
          <ac:chgData name="Matt Simmonds" userId="8ca0b094-7041-4912-9015-845b81d510d5" providerId="ADAL" clId="{926C1C57-D7EE-405E-8203-0A91CB305623}" dt="2018-09-17T22:03:17.248" v="11374" actId="478"/>
          <ac:spMkLst>
            <pc:docMk/>
            <pc:sldMk cId="398113478" sldId="310"/>
            <ac:spMk id="2" creationId="{F9FD8D9E-4A68-45D8-BEE6-C9DE07B4A005}"/>
          </ac:spMkLst>
        </pc:spChg>
        <pc:spChg chg="del">
          <ac:chgData name="Matt Simmonds" userId="8ca0b094-7041-4912-9015-845b81d510d5" providerId="ADAL" clId="{926C1C57-D7EE-405E-8203-0A91CB305623}" dt="2018-09-17T22:03:14.931" v="11373" actId="478"/>
          <ac:spMkLst>
            <pc:docMk/>
            <pc:sldMk cId="398113478" sldId="310"/>
            <ac:spMk id="3" creationId="{DF4B9E01-919D-42FF-85D1-6A147E552C79}"/>
          </ac:spMkLst>
        </pc:spChg>
        <pc:picChg chg="add mod">
          <ac:chgData name="Matt Simmonds" userId="8ca0b094-7041-4912-9015-845b81d510d5" providerId="ADAL" clId="{926C1C57-D7EE-405E-8203-0A91CB305623}" dt="2018-09-17T22:05:10.632" v="11445" actId="1038"/>
          <ac:picMkLst>
            <pc:docMk/>
            <pc:sldMk cId="398113478" sldId="310"/>
            <ac:picMk id="5" creationId="{82DA1E36-ABB0-4A66-B96D-CDA5659DB268}"/>
          </ac:picMkLst>
        </pc:picChg>
        <pc:picChg chg="add">
          <ac:chgData name="Matt Simmonds" userId="8ca0b094-7041-4912-9015-845b81d510d5" providerId="ADAL" clId="{926C1C57-D7EE-405E-8203-0A91CB305623}" dt="2018-09-17T22:03:50.634" v="11378"/>
          <ac:picMkLst>
            <pc:docMk/>
            <pc:sldMk cId="398113478" sldId="310"/>
            <ac:picMk id="6" creationId="{3D8D3D17-D8F2-4170-965B-5FA08E0D8712}"/>
          </ac:picMkLst>
        </pc:picChg>
      </pc:sldChg>
      <pc:sldChg chg="addSp delSp modSp add">
        <pc:chgData name="Matt Simmonds" userId="8ca0b094-7041-4912-9015-845b81d510d5" providerId="ADAL" clId="{926C1C57-D7EE-405E-8203-0A91CB305623}" dt="2018-09-17T22:26:54.357" v="11778" actId="1035"/>
        <pc:sldMkLst>
          <pc:docMk/>
          <pc:sldMk cId="3853731136" sldId="311"/>
        </pc:sldMkLst>
        <pc:picChg chg="add mod">
          <ac:chgData name="Matt Simmonds" userId="8ca0b094-7041-4912-9015-845b81d510d5" providerId="ADAL" clId="{926C1C57-D7EE-405E-8203-0A91CB305623}" dt="2018-09-17T22:26:54.357" v="11778" actId="1035"/>
          <ac:picMkLst>
            <pc:docMk/>
            <pc:sldMk cId="3853731136" sldId="311"/>
            <ac:picMk id="2" creationId="{8B09E201-FE99-4CFF-940B-F64EFB7D78AB}"/>
          </ac:picMkLst>
        </pc:picChg>
        <pc:picChg chg="del">
          <ac:chgData name="Matt Simmonds" userId="8ca0b094-7041-4912-9015-845b81d510d5" providerId="ADAL" clId="{926C1C57-D7EE-405E-8203-0A91CB305623}" dt="2018-09-17T22:09:35.598" v="11503" actId="478"/>
          <ac:picMkLst>
            <pc:docMk/>
            <pc:sldMk cId="3853731136" sldId="311"/>
            <ac:picMk id="7" creationId="{6C22B924-1D24-4B30-AE72-8FC34F06509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866C08-C288-4337-82A2-5555FE16E0E5}" type="datetimeFigureOut">
              <a:rPr lang="en-US" smtClean="0"/>
              <a:t>9/17/2018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123EC7-1144-4014-BAAB-FBE981FBCCD3}" type="slidenum">
              <a:rPr lang="en-US" smtClean="0"/>
              <a:t>‹#›</a:t>
            </a:fld>
            <a:endParaRPr lang="en-US"/>
          </a:p>
        </p:txBody>
      </p:sp>
    </p:spTree>
    <p:extLst>
      <p:ext uri="{BB962C8B-B14F-4D97-AF65-F5344CB8AC3E}">
        <p14:creationId xmlns:p14="http://schemas.microsoft.com/office/powerpoint/2010/main" val="2663123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 changes in bed numbers and that this is for individuals only</a:t>
            </a:r>
          </a:p>
        </p:txBody>
      </p:sp>
      <p:sp>
        <p:nvSpPr>
          <p:cNvPr id="4" name="Slide Number Placeholder 3"/>
          <p:cNvSpPr>
            <a:spLocks noGrp="1"/>
          </p:cNvSpPr>
          <p:nvPr>
            <p:ph type="sldNum" sz="quarter" idx="10"/>
          </p:nvPr>
        </p:nvSpPr>
        <p:spPr/>
        <p:txBody>
          <a:bodyPr/>
          <a:lstStyle/>
          <a:p>
            <a:fld id="{42123EC7-1144-4014-BAAB-FBE981FBCCD3}" type="slidenum">
              <a:rPr lang="en-US" smtClean="0"/>
              <a:t>4</a:t>
            </a:fld>
            <a:endParaRPr lang="en-US"/>
          </a:p>
        </p:txBody>
      </p:sp>
    </p:spTree>
    <p:extLst>
      <p:ext uri="{BB962C8B-B14F-4D97-AF65-F5344CB8AC3E}">
        <p14:creationId xmlns:p14="http://schemas.microsoft.com/office/powerpoint/2010/main" val="4034857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 with H4H</a:t>
            </a:r>
          </a:p>
        </p:txBody>
      </p:sp>
      <p:sp>
        <p:nvSpPr>
          <p:cNvPr id="4" name="Slide Number Placeholder 3"/>
          <p:cNvSpPr>
            <a:spLocks noGrp="1"/>
          </p:cNvSpPr>
          <p:nvPr>
            <p:ph type="sldNum" sz="quarter" idx="10"/>
          </p:nvPr>
        </p:nvSpPr>
        <p:spPr/>
        <p:txBody>
          <a:bodyPr/>
          <a:lstStyle/>
          <a:p>
            <a:fld id="{42123EC7-1144-4014-BAAB-FBE981FBCCD3}" type="slidenum">
              <a:rPr lang="en-US" smtClean="0"/>
              <a:t>7</a:t>
            </a:fld>
            <a:endParaRPr lang="en-US"/>
          </a:p>
        </p:txBody>
      </p:sp>
    </p:spTree>
    <p:extLst>
      <p:ext uri="{BB962C8B-B14F-4D97-AF65-F5344CB8AC3E}">
        <p14:creationId xmlns:p14="http://schemas.microsoft.com/office/powerpoint/2010/main" val="3400603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data from 1B to include length of time on street.  </a:t>
            </a:r>
          </a:p>
        </p:txBody>
      </p:sp>
      <p:sp>
        <p:nvSpPr>
          <p:cNvPr id="4" name="Slide Number Placeholder 3"/>
          <p:cNvSpPr>
            <a:spLocks noGrp="1"/>
          </p:cNvSpPr>
          <p:nvPr>
            <p:ph type="sldNum" sz="quarter" idx="10"/>
          </p:nvPr>
        </p:nvSpPr>
        <p:spPr/>
        <p:txBody>
          <a:bodyPr/>
          <a:lstStyle/>
          <a:p>
            <a:fld id="{42123EC7-1144-4014-BAAB-FBE981FBCCD3}" type="slidenum">
              <a:rPr lang="en-US" smtClean="0"/>
              <a:t>11</a:t>
            </a:fld>
            <a:endParaRPr lang="en-US"/>
          </a:p>
        </p:txBody>
      </p:sp>
    </p:spTree>
    <p:extLst>
      <p:ext uri="{BB962C8B-B14F-4D97-AF65-F5344CB8AC3E}">
        <p14:creationId xmlns:p14="http://schemas.microsoft.com/office/powerpoint/2010/main" val="1207724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flow for producing project performance measures.</a:t>
            </a:r>
          </a:p>
        </p:txBody>
      </p:sp>
      <p:sp>
        <p:nvSpPr>
          <p:cNvPr id="4" name="Slide Number Placeholder 3"/>
          <p:cNvSpPr>
            <a:spLocks noGrp="1"/>
          </p:cNvSpPr>
          <p:nvPr>
            <p:ph type="sldNum" sz="quarter" idx="10"/>
          </p:nvPr>
        </p:nvSpPr>
        <p:spPr/>
        <p:txBody>
          <a:bodyPr/>
          <a:lstStyle/>
          <a:p>
            <a:fld id="{42123EC7-1144-4014-BAAB-FBE981FBCCD3}" type="slidenum">
              <a:rPr lang="en-US" smtClean="0"/>
              <a:t>12</a:t>
            </a:fld>
            <a:endParaRPr lang="en-US"/>
          </a:p>
        </p:txBody>
      </p:sp>
    </p:spTree>
    <p:extLst>
      <p:ext uri="{BB962C8B-B14F-4D97-AF65-F5344CB8AC3E}">
        <p14:creationId xmlns:p14="http://schemas.microsoft.com/office/powerpoint/2010/main" val="3953594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“Since coordinated entry is a process that may be supported by multiple agencies and may span an extended period of time, CoCs are urged to set up a single coordinated entry “project” that all relevant agencies can access. Some CoCs may need to establish multiple projects if information cannot be shared or managed across agencies. As participants interact with the </a:t>
            </a:r>
            <a:r>
              <a:rPr lang="en-US" sz="1200" i="1" dirty="0" err="1"/>
              <a:t>CoC’s</a:t>
            </a:r>
            <a:r>
              <a:rPr lang="en-US" sz="1200" i="1" dirty="0"/>
              <a:t> first points of access, they should be “enrolled” in the Coordinated Entry “project” that is set up in the HMIS or other data collection system.”</a:t>
            </a:r>
            <a:r>
              <a:rPr lang="en-US" sz="1200" dirty="0"/>
              <a:t> </a:t>
            </a:r>
          </a:p>
          <a:p>
            <a:endParaRPr lang="en-US" dirty="0"/>
          </a:p>
        </p:txBody>
      </p:sp>
      <p:sp>
        <p:nvSpPr>
          <p:cNvPr id="4" name="Slide Number Placeholder 3"/>
          <p:cNvSpPr>
            <a:spLocks noGrp="1"/>
          </p:cNvSpPr>
          <p:nvPr>
            <p:ph type="sldNum" sz="quarter" idx="10"/>
          </p:nvPr>
        </p:nvSpPr>
        <p:spPr/>
        <p:txBody>
          <a:bodyPr/>
          <a:lstStyle/>
          <a:p>
            <a:fld id="{42123EC7-1144-4014-BAAB-FBE981FBCCD3}" type="slidenum">
              <a:rPr lang="en-US" smtClean="0"/>
              <a:t>25</a:t>
            </a:fld>
            <a:endParaRPr lang="en-US"/>
          </a:p>
        </p:txBody>
      </p:sp>
    </p:spTree>
    <p:extLst>
      <p:ext uri="{BB962C8B-B14F-4D97-AF65-F5344CB8AC3E}">
        <p14:creationId xmlns:p14="http://schemas.microsoft.com/office/powerpoint/2010/main" val="1392087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Send text to get download link</a:t>
            </a:r>
          </a:p>
        </p:txBody>
      </p:sp>
      <p:sp>
        <p:nvSpPr>
          <p:cNvPr id="4" name="Slide Number Placeholder 3"/>
          <p:cNvSpPr>
            <a:spLocks noGrp="1"/>
          </p:cNvSpPr>
          <p:nvPr>
            <p:ph type="sldNum" sz="quarter" idx="10"/>
          </p:nvPr>
        </p:nvSpPr>
        <p:spPr/>
        <p:txBody>
          <a:bodyPr/>
          <a:lstStyle/>
          <a:p>
            <a:fld id="{42123EC7-1144-4014-BAAB-FBE981FBCCD3}" type="slidenum">
              <a:rPr lang="en-US" smtClean="0"/>
              <a:t>26</a:t>
            </a:fld>
            <a:endParaRPr lang="en-US"/>
          </a:p>
        </p:txBody>
      </p:sp>
    </p:spTree>
    <p:extLst>
      <p:ext uri="{BB962C8B-B14F-4D97-AF65-F5344CB8AC3E}">
        <p14:creationId xmlns:p14="http://schemas.microsoft.com/office/powerpoint/2010/main" val="1612236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2018 percentages</a:t>
            </a:r>
          </a:p>
        </p:txBody>
      </p:sp>
      <p:sp>
        <p:nvSpPr>
          <p:cNvPr id="4" name="Slide Number Placeholder 3"/>
          <p:cNvSpPr>
            <a:spLocks noGrp="1"/>
          </p:cNvSpPr>
          <p:nvPr>
            <p:ph type="sldNum" sz="quarter" idx="10"/>
          </p:nvPr>
        </p:nvSpPr>
        <p:spPr/>
        <p:txBody>
          <a:bodyPr/>
          <a:lstStyle/>
          <a:p>
            <a:fld id="{42123EC7-1144-4014-BAAB-FBE981FBCCD3}" type="slidenum">
              <a:rPr lang="en-US" smtClean="0"/>
              <a:t>32</a:t>
            </a:fld>
            <a:endParaRPr lang="en-US"/>
          </a:p>
        </p:txBody>
      </p:sp>
    </p:spTree>
    <p:extLst>
      <p:ext uri="{BB962C8B-B14F-4D97-AF65-F5344CB8AC3E}">
        <p14:creationId xmlns:p14="http://schemas.microsoft.com/office/powerpoint/2010/main" val="360968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3B9C78A6-06D2-4BC2-8407-99B678DDB2B6}" type="datetimeFigureOut">
              <a:rPr lang="en-US" smtClean="0"/>
              <a:t>9/17/2018</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F0433EE-CD71-4148-8928-59F9270B94A9}"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049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9C78A6-06D2-4BC2-8407-99B678DDB2B6}" type="datetimeFigureOut">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433EE-CD71-4148-8928-59F9270B94A9}" type="slidenum">
              <a:rPr lang="en-US" smtClean="0"/>
              <a:t>‹#›</a:t>
            </a:fld>
            <a:endParaRPr lang="en-US"/>
          </a:p>
        </p:txBody>
      </p:sp>
    </p:spTree>
    <p:extLst>
      <p:ext uri="{BB962C8B-B14F-4D97-AF65-F5344CB8AC3E}">
        <p14:creationId xmlns:p14="http://schemas.microsoft.com/office/powerpoint/2010/main" val="495896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9C78A6-06D2-4BC2-8407-99B678DDB2B6}" type="datetimeFigureOut">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433EE-CD71-4148-8928-59F9270B94A9}" type="slidenum">
              <a:rPr lang="en-US" smtClean="0"/>
              <a:t>‹#›</a:t>
            </a:fld>
            <a:endParaRPr lang="en-US"/>
          </a:p>
        </p:txBody>
      </p:sp>
    </p:spTree>
    <p:extLst>
      <p:ext uri="{BB962C8B-B14F-4D97-AF65-F5344CB8AC3E}">
        <p14:creationId xmlns:p14="http://schemas.microsoft.com/office/powerpoint/2010/main" val="3127654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9C78A6-06D2-4BC2-8407-99B678DDB2B6}" type="datetimeFigureOut">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433EE-CD71-4148-8928-59F9270B94A9}" type="slidenum">
              <a:rPr lang="en-US" smtClean="0"/>
              <a:t>‹#›</a:t>
            </a:fld>
            <a:endParaRPr lang="en-US"/>
          </a:p>
        </p:txBody>
      </p:sp>
    </p:spTree>
    <p:extLst>
      <p:ext uri="{BB962C8B-B14F-4D97-AF65-F5344CB8AC3E}">
        <p14:creationId xmlns:p14="http://schemas.microsoft.com/office/powerpoint/2010/main" val="3594728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9C78A6-06D2-4BC2-8407-99B678DDB2B6}" type="datetimeFigureOut">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433EE-CD71-4148-8928-59F9270B94A9}"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9031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9C78A6-06D2-4BC2-8407-99B678DDB2B6}" type="datetimeFigureOut">
              <a:rPr lang="en-US" smtClean="0"/>
              <a:t>9/17/2018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433EE-CD71-4148-8928-59F9270B94A9}" type="slidenum">
              <a:rPr lang="en-US" smtClean="0"/>
              <a:t>‹#›</a:t>
            </a:fld>
            <a:endParaRPr lang="en-US"/>
          </a:p>
        </p:txBody>
      </p:sp>
    </p:spTree>
    <p:extLst>
      <p:ext uri="{BB962C8B-B14F-4D97-AF65-F5344CB8AC3E}">
        <p14:creationId xmlns:p14="http://schemas.microsoft.com/office/powerpoint/2010/main" val="1249084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9C78A6-06D2-4BC2-8407-99B678DDB2B6}" type="datetimeFigureOut">
              <a:rPr lang="en-US" smtClean="0"/>
              <a:t>9/17/2018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0433EE-CD71-4148-8928-59F9270B94A9}" type="slidenum">
              <a:rPr lang="en-US" smtClean="0"/>
              <a:t>‹#›</a:t>
            </a:fld>
            <a:endParaRPr lang="en-US"/>
          </a:p>
        </p:txBody>
      </p:sp>
    </p:spTree>
    <p:extLst>
      <p:ext uri="{BB962C8B-B14F-4D97-AF65-F5344CB8AC3E}">
        <p14:creationId xmlns:p14="http://schemas.microsoft.com/office/powerpoint/2010/main" val="2318312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9C78A6-06D2-4BC2-8407-99B678DDB2B6}" type="datetimeFigureOut">
              <a:rPr lang="en-US" smtClean="0"/>
              <a:t>9/17/2018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0433EE-CD71-4148-8928-59F9270B94A9}" type="slidenum">
              <a:rPr lang="en-US" smtClean="0"/>
              <a:t>‹#›</a:t>
            </a:fld>
            <a:endParaRPr lang="en-US"/>
          </a:p>
        </p:txBody>
      </p:sp>
    </p:spTree>
    <p:extLst>
      <p:ext uri="{BB962C8B-B14F-4D97-AF65-F5344CB8AC3E}">
        <p14:creationId xmlns:p14="http://schemas.microsoft.com/office/powerpoint/2010/main" val="1695268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C78A6-06D2-4BC2-8407-99B678DDB2B6}" type="datetimeFigureOut">
              <a:rPr lang="en-US" smtClean="0"/>
              <a:t>9/17/2018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0433EE-CD71-4148-8928-59F9270B94A9}" type="slidenum">
              <a:rPr lang="en-US" smtClean="0"/>
              <a:t>‹#›</a:t>
            </a:fld>
            <a:endParaRPr lang="en-US"/>
          </a:p>
        </p:txBody>
      </p:sp>
    </p:spTree>
    <p:extLst>
      <p:ext uri="{BB962C8B-B14F-4D97-AF65-F5344CB8AC3E}">
        <p14:creationId xmlns:p14="http://schemas.microsoft.com/office/powerpoint/2010/main" val="140797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B9C78A6-06D2-4BC2-8407-99B678DDB2B6}" type="datetimeFigureOut">
              <a:rPr lang="en-US" smtClean="0"/>
              <a:t>9/17/2018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433EE-CD71-4148-8928-59F9270B94A9}" type="slidenum">
              <a:rPr lang="en-US" smtClean="0"/>
              <a:t>‹#›</a:t>
            </a:fld>
            <a:endParaRPr lang="en-US"/>
          </a:p>
        </p:txBody>
      </p:sp>
    </p:spTree>
    <p:extLst>
      <p:ext uri="{BB962C8B-B14F-4D97-AF65-F5344CB8AC3E}">
        <p14:creationId xmlns:p14="http://schemas.microsoft.com/office/powerpoint/2010/main" val="4179206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B9C78A6-06D2-4BC2-8407-99B678DDB2B6}" type="datetimeFigureOut">
              <a:rPr lang="en-US" smtClean="0"/>
              <a:t>9/17/2018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433EE-CD71-4148-8928-59F9270B94A9}" type="slidenum">
              <a:rPr lang="en-US" smtClean="0"/>
              <a:t>‹#›</a:t>
            </a:fld>
            <a:endParaRPr lang="en-US"/>
          </a:p>
        </p:txBody>
      </p:sp>
    </p:spTree>
    <p:extLst>
      <p:ext uri="{BB962C8B-B14F-4D97-AF65-F5344CB8AC3E}">
        <p14:creationId xmlns:p14="http://schemas.microsoft.com/office/powerpoint/2010/main" val="43199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3B9C78A6-06D2-4BC2-8407-99B678DDB2B6}" type="datetimeFigureOut">
              <a:rPr lang="en-US" smtClean="0"/>
              <a:t>9/17/2018</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FF0433EE-CD71-4148-8928-59F9270B94A9}" type="slidenum">
              <a:rPr lang="en-US" smtClean="0"/>
              <a:t>‹#›</a:t>
            </a:fld>
            <a:endParaRPr lang="en-US"/>
          </a:p>
        </p:txBody>
      </p:sp>
    </p:spTree>
    <p:extLst>
      <p:ext uri="{BB962C8B-B14F-4D97-AF65-F5344CB8AC3E}">
        <p14:creationId xmlns:p14="http://schemas.microsoft.com/office/powerpoint/2010/main" val="20749447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ssa.gov/policy/docs/ssb/v67n1/v67n1p53.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ssa.gov/dataexchange/documents/ssa-157.pdf" TargetMode="External"/><Relationship Id="rId2" Type="http://schemas.openxmlformats.org/officeDocument/2006/relationships/hyperlink" Target="https://www.va.gov/HOMELESS/ssvf/docs/SQUARES_Overview_Jan2017.pdf"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hudexchange.info/resources/documents/HMIS-Data-Standards-Manual-2017.pdf" TargetMode="Externa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hudexchange.info/homelessness-assistance/data-strategy-usabilit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595C9-CF7D-4B38-8CF6-65F1AEE956E8}"/>
              </a:ext>
            </a:extLst>
          </p:cNvPr>
          <p:cNvSpPr>
            <a:spLocks noGrp="1"/>
          </p:cNvSpPr>
          <p:nvPr>
            <p:ph type="ctrTitle"/>
          </p:nvPr>
        </p:nvSpPr>
        <p:spPr>
          <a:xfrm>
            <a:off x="1109980" y="670620"/>
            <a:ext cx="9966960" cy="3112108"/>
          </a:xfrm>
        </p:spPr>
        <p:txBody>
          <a:bodyPr>
            <a:normAutofit/>
          </a:bodyPr>
          <a:lstStyle/>
          <a:p>
            <a:r>
              <a:rPr lang="en-US" sz="4400" b="1" dirty="0"/>
              <a:t>Refining Coordinated Entry to Better Connect with People Living on the Streets</a:t>
            </a:r>
            <a:endParaRPr lang="en-US" sz="4400" dirty="0"/>
          </a:p>
        </p:txBody>
      </p:sp>
      <p:sp>
        <p:nvSpPr>
          <p:cNvPr id="3" name="Subtitle 2">
            <a:extLst>
              <a:ext uri="{FF2B5EF4-FFF2-40B4-BE49-F238E27FC236}">
                <a16:creationId xmlns:a16="http://schemas.microsoft.com/office/drawing/2014/main" id="{928A56F2-1608-4BB8-BCB6-9311732AF48C}"/>
              </a:ext>
            </a:extLst>
          </p:cNvPr>
          <p:cNvSpPr>
            <a:spLocks noGrp="1"/>
          </p:cNvSpPr>
          <p:nvPr>
            <p:ph type="subTitle" idx="1"/>
          </p:nvPr>
        </p:nvSpPr>
        <p:spPr/>
        <p:txBody>
          <a:bodyPr>
            <a:normAutofit/>
          </a:bodyPr>
          <a:lstStyle/>
          <a:p>
            <a:endParaRPr lang="en-US" dirty="0"/>
          </a:p>
          <a:p>
            <a:r>
              <a:rPr lang="en-US" dirty="0"/>
              <a:t>Presented by Matt Simmonds, President</a:t>
            </a:r>
            <a:br>
              <a:rPr lang="en-US" dirty="0"/>
            </a:br>
            <a:r>
              <a:rPr lang="en-US" dirty="0"/>
              <a:t>Simtech Solutions Inc.</a:t>
            </a:r>
          </a:p>
        </p:txBody>
      </p:sp>
    </p:spTree>
    <p:extLst>
      <p:ext uri="{BB962C8B-B14F-4D97-AF65-F5344CB8AC3E}">
        <p14:creationId xmlns:p14="http://schemas.microsoft.com/office/powerpoint/2010/main" val="2395527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18DF91-5294-441C-B7EA-154429E266A7}"/>
              </a:ext>
            </a:extLst>
          </p:cNvPr>
          <p:cNvPicPr>
            <a:picLocks noChangeAspect="1"/>
          </p:cNvPicPr>
          <p:nvPr/>
        </p:nvPicPr>
        <p:blipFill>
          <a:blip r:embed="rId2"/>
          <a:stretch>
            <a:fillRect/>
          </a:stretch>
        </p:blipFill>
        <p:spPr>
          <a:xfrm>
            <a:off x="327378" y="1150479"/>
            <a:ext cx="11537244" cy="5435234"/>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ED314D3D-20B8-4097-9EC2-7AFDFE73898A}"/>
              </a:ext>
            </a:extLst>
          </p:cNvPr>
          <p:cNvPicPr>
            <a:picLocks noChangeAspect="1"/>
          </p:cNvPicPr>
          <p:nvPr/>
        </p:nvPicPr>
        <p:blipFill>
          <a:blip r:embed="rId3"/>
          <a:stretch>
            <a:fillRect/>
          </a:stretch>
        </p:blipFill>
        <p:spPr>
          <a:xfrm>
            <a:off x="1421128" y="262939"/>
            <a:ext cx="9034336" cy="758309"/>
          </a:xfrm>
          <a:prstGeom prst="rect">
            <a:avLst/>
          </a:prstGeom>
        </p:spPr>
      </p:pic>
    </p:spTree>
    <p:extLst>
      <p:ext uri="{BB962C8B-B14F-4D97-AF65-F5344CB8AC3E}">
        <p14:creationId xmlns:p14="http://schemas.microsoft.com/office/powerpoint/2010/main" val="772849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8808-87CE-4315-89AE-D62F500C06B1}"/>
              </a:ext>
            </a:extLst>
          </p:cNvPr>
          <p:cNvSpPr>
            <a:spLocks noGrp="1"/>
          </p:cNvSpPr>
          <p:nvPr>
            <p:ph type="title"/>
          </p:nvPr>
        </p:nvSpPr>
        <p:spPr>
          <a:xfrm>
            <a:off x="394857" y="2480953"/>
            <a:ext cx="4604657" cy="1896094"/>
          </a:xfrm>
        </p:spPr>
        <p:txBody>
          <a:bodyPr>
            <a:normAutofit fontScale="90000"/>
          </a:bodyPr>
          <a:lstStyle/>
          <a:p>
            <a:r>
              <a:rPr lang="en-US" dirty="0"/>
              <a:t>System Performance Measures</a:t>
            </a:r>
            <a:br>
              <a:rPr lang="en-US" dirty="0"/>
            </a:br>
            <a:r>
              <a:rPr lang="en-US" sz="3100" dirty="0"/>
              <a:t>* Includes both individuals and families, ignores unsheltered</a:t>
            </a:r>
          </a:p>
        </p:txBody>
      </p:sp>
      <p:pic>
        <p:nvPicPr>
          <p:cNvPr id="7" name="Picture 6">
            <a:extLst>
              <a:ext uri="{FF2B5EF4-FFF2-40B4-BE49-F238E27FC236}">
                <a16:creationId xmlns:a16="http://schemas.microsoft.com/office/drawing/2014/main" id="{4273E6B5-5925-4DF2-A0FB-DE248FB29EA5}"/>
              </a:ext>
            </a:extLst>
          </p:cNvPr>
          <p:cNvPicPr>
            <a:picLocks noChangeAspect="1"/>
          </p:cNvPicPr>
          <p:nvPr/>
        </p:nvPicPr>
        <p:blipFill>
          <a:blip r:embed="rId3"/>
          <a:stretch>
            <a:fillRect/>
          </a:stretch>
        </p:blipFill>
        <p:spPr>
          <a:xfrm>
            <a:off x="10389942" y="5512961"/>
            <a:ext cx="855574" cy="431382"/>
          </a:xfrm>
          <a:prstGeom prst="rect">
            <a:avLst/>
          </a:prstGeom>
        </p:spPr>
      </p:pic>
      <p:pic>
        <p:nvPicPr>
          <p:cNvPr id="8" name="Picture 7" descr="A picture containing screenshot, text&#10;&#10;Description generated with high confidence">
            <a:extLst>
              <a:ext uri="{FF2B5EF4-FFF2-40B4-BE49-F238E27FC236}">
                <a16:creationId xmlns:a16="http://schemas.microsoft.com/office/drawing/2014/main" id="{7FD9E025-9FCC-4202-B4A9-A957FEC9A9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4509" y="1208378"/>
            <a:ext cx="6859144" cy="5261001"/>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412E71DB-0245-4AF2-8E82-335A18DFB993}"/>
              </a:ext>
            </a:extLst>
          </p:cNvPr>
          <p:cNvPicPr>
            <a:picLocks noChangeAspect="1"/>
          </p:cNvPicPr>
          <p:nvPr/>
        </p:nvPicPr>
        <p:blipFill>
          <a:blip r:embed="rId5"/>
          <a:stretch>
            <a:fillRect/>
          </a:stretch>
        </p:blipFill>
        <p:spPr>
          <a:xfrm>
            <a:off x="1421128" y="262939"/>
            <a:ext cx="9034336" cy="758309"/>
          </a:xfrm>
          <a:prstGeom prst="rect">
            <a:avLst/>
          </a:prstGeom>
        </p:spPr>
      </p:pic>
    </p:spTree>
    <p:extLst>
      <p:ext uri="{BB962C8B-B14F-4D97-AF65-F5344CB8AC3E}">
        <p14:creationId xmlns:p14="http://schemas.microsoft.com/office/powerpoint/2010/main" val="20707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9A6134-481C-451C-806A-FA4E81806FFD}"/>
              </a:ext>
            </a:extLst>
          </p:cNvPr>
          <p:cNvPicPr>
            <a:picLocks noChangeAspect="1"/>
          </p:cNvPicPr>
          <p:nvPr/>
        </p:nvPicPr>
        <p:blipFill>
          <a:blip r:embed="rId3"/>
          <a:stretch>
            <a:fillRect/>
          </a:stretch>
        </p:blipFill>
        <p:spPr>
          <a:xfrm>
            <a:off x="3104111" y="1021248"/>
            <a:ext cx="8745218" cy="5547192"/>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9F273104-F594-458A-84F7-18795DAB6D42}"/>
              </a:ext>
            </a:extLst>
          </p:cNvPr>
          <p:cNvPicPr>
            <a:picLocks noChangeAspect="1"/>
          </p:cNvPicPr>
          <p:nvPr/>
        </p:nvPicPr>
        <p:blipFill>
          <a:blip r:embed="rId4"/>
          <a:stretch>
            <a:fillRect/>
          </a:stretch>
        </p:blipFill>
        <p:spPr>
          <a:xfrm>
            <a:off x="1421128" y="262939"/>
            <a:ext cx="9034336" cy="758309"/>
          </a:xfrm>
          <a:prstGeom prst="rect">
            <a:avLst/>
          </a:prstGeom>
        </p:spPr>
      </p:pic>
      <p:sp>
        <p:nvSpPr>
          <p:cNvPr id="7" name="Title 1">
            <a:extLst>
              <a:ext uri="{FF2B5EF4-FFF2-40B4-BE49-F238E27FC236}">
                <a16:creationId xmlns:a16="http://schemas.microsoft.com/office/drawing/2014/main" id="{E081674E-5E58-45F6-8306-6D7121CAAEC4}"/>
              </a:ext>
            </a:extLst>
          </p:cNvPr>
          <p:cNvSpPr>
            <a:spLocks noGrp="1"/>
          </p:cNvSpPr>
          <p:nvPr>
            <p:ph type="title"/>
          </p:nvPr>
        </p:nvSpPr>
        <p:spPr>
          <a:xfrm>
            <a:off x="454234" y="2480953"/>
            <a:ext cx="3096491" cy="1896094"/>
          </a:xfrm>
        </p:spPr>
        <p:txBody>
          <a:bodyPr>
            <a:normAutofit fontScale="90000"/>
          </a:bodyPr>
          <a:lstStyle/>
          <a:p>
            <a:r>
              <a:rPr lang="en-US" dirty="0"/>
              <a:t>Process of Refreshing Project-Performance Measure</a:t>
            </a:r>
            <a:br>
              <a:rPr lang="en-US" dirty="0"/>
            </a:br>
            <a:r>
              <a:rPr lang="en-US" dirty="0"/>
              <a:t>Dashboards</a:t>
            </a:r>
          </a:p>
        </p:txBody>
      </p:sp>
    </p:spTree>
    <p:extLst>
      <p:ext uri="{BB962C8B-B14F-4D97-AF65-F5344CB8AC3E}">
        <p14:creationId xmlns:p14="http://schemas.microsoft.com/office/powerpoint/2010/main" val="3558028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240D3-B162-4064-B2A2-69193879FFEE}"/>
              </a:ext>
            </a:extLst>
          </p:cNvPr>
          <p:cNvSpPr>
            <a:spLocks noGrp="1"/>
          </p:cNvSpPr>
          <p:nvPr>
            <p:ph type="title"/>
          </p:nvPr>
        </p:nvSpPr>
        <p:spPr>
          <a:xfrm>
            <a:off x="524566" y="2082136"/>
            <a:ext cx="10454076" cy="1356360"/>
          </a:xfrm>
        </p:spPr>
        <p:txBody>
          <a:bodyPr>
            <a:normAutofit fontScale="90000"/>
          </a:bodyPr>
          <a:lstStyle/>
          <a:p>
            <a:r>
              <a:rPr lang="en-US" dirty="0"/>
              <a:t>Length </a:t>
            </a:r>
            <a:br>
              <a:rPr lang="en-US" dirty="0"/>
            </a:br>
            <a:r>
              <a:rPr lang="en-US" dirty="0"/>
              <a:t>of Stay</a:t>
            </a:r>
            <a:br>
              <a:rPr lang="en-US" dirty="0"/>
            </a:br>
            <a:r>
              <a:rPr lang="en-US" dirty="0"/>
              <a:t>2017</a:t>
            </a:r>
          </a:p>
        </p:txBody>
      </p:sp>
      <p:pic>
        <p:nvPicPr>
          <p:cNvPr id="3" name="Picture 2">
            <a:extLst>
              <a:ext uri="{FF2B5EF4-FFF2-40B4-BE49-F238E27FC236}">
                <a16:creationId xmlns:a16="http://schemas.microsoft.com/office/drawing/2014/main" id="{F8E4D353-DC58-4839-815C-A70B51B8C65F}"/>
              </a:ext>
            </a:extLst>
          </p:cNvPr>
          <p:cNvPicPr>
            <a:picLocks noChangeAspect="1"/>
          </p:cNvPicPr>
          <p:nvPr/>
        </p:nvPicPr>
        <p:blipFill>
          <a:blip r:embed="rId2"/>
          <a:stretch>
            <a:fillRect/>
          </a:stretch>
        </p:blipFill>
        <p:spPr>
          <a:xfrm>
            <a:off x="4480824" y="1104405"/>
            <a:ext cx="7293487" cy="5296396"/>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3F36A6B8-1D4E-4AE0-963F-E5826765A942}"/>
              </a:ext>
            </a:extLst>
          </p:cNvPr>
          <p:cNvPicPr>
            <a:picLocks noChangeAspect="1"/>
          </p:cNvPicPr>
          <p:nvPr/>
        </p:nvPicPr>
        <p:blipFill>
          <a:blip r:embed="rId3"/>
          <a:stretch>
            <a:fillRect/>
          </a:stretch>
        </p:blipFill>
        <p:spPr>
          <a:xfrm>
            <a:off x="1421128" y="262939"/>
            <a:ext cx="9034336" cy="758309"/>
          </a:xfrm>
          <a:prstGeom prst="rect">
            <a:avLst/>
          </a:prstGeom>
        </p:spPr>
      </p:pic>
    </p:spTree>
    <p:extLst>
      <p:ext uri="{BB962C8B-B14F-4D97-AF65-F5344CB8AC3E}">
        <p14:creationId xmlns:p14="http://schemas.microsoft.com/office/powerpoint/2010/main" val="1831167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240D3-B162-4064-B2A2-69193879FFEE}"/>
              </a:ext>
            </a:extLst>
          </p:cNvPr>
          <p:cNvSpPr>
            <a:spLocks noGrp="1"/>
          </p:cNvSpPr>
          <p:nvPr>
            <p:ph type="title"/>
          </p:nvPr>
        </p:nvSpPr>
        <p:spPr>
          <a:xfrm>
            <a:off x="564444" y="2177146"/>
            <a:ext cx="10454076" cy="1356360"/>
          </a:xfrm>
        </p:spPr>
        <p:txBody>
          <a:bodyPr>
            <a:normAutofit fontScale="90000"/>
          </a:bodyPr>
          <a:lstStyle/>
          <a:p>
            <a:r>
              <a:rPr lang="en-US" dirty="0"/>
              <a:t>Length </a:t>
            </a:r>
            <a:br>
              <a:rPr lang="en-US" dirty="0"/>
            </a:br>
            <a:r>
              <a:rPr lang="en-US" dirty="0"/>
              <a:t>of Stay</a:t>
            </a:r>
            <a:br>
              <a:rPr lang="en-US" dirty="0"/>
            </a:br>
            <a:r>
              <a:rPr lang="en-US" dirty="0"/>
              <a:t>2018</a:t>
            </a:r>
          </a:p>
        </p:txBody>
      </p:sp>
      <p:pic>
        <p:nvPicPr>
          <p:cNvPr id="4" name="Picture 3">
            <a:extLst>
              <a:ext uri="{FF2B5EF4-FFF2-40B4-BE49-F238E27FC236}">
                <a16:creationId xmlns:a16="http://schemas.microsoft.com/office/drawing/2014/main" id="{641067F9-2504-4BDB-8C78-67100657EB36}"/>
              </a:ext>
            </a:extLst>
          </p:cNvPr>
          <p:cNvPicPr>
            <a:picLocks noChangeAspect="1"/>
          </p:cNvPicPr>
          <p:nvPr/>
        </p:nvPicPr>
        <p:blipFill>
          <a:blip r:embed="rId2"/>
          <a:stretch>
            <a:fillRect/>
          </a:stretch>
        </p:blipFill>
        <p:spPr>
          <a:xfrm>
            <a:off x="4381993" y="1131593"/>
            <a:ext cx="7333860" cy="5344717"/>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ECD0FC57-EC52-4EFB-9A7D-3DEE1B8CF6D8}"/>
              </a:ext>
            </a:extLst>
          </p:cNvPr>
          <p:cNvPicPr>
            <a:picLocks noChangeAspect="1"/>
          </p:cNvPicPr>
          <p:nvPr/>
        </p:nvPicPr>
        <p:blipFill>
          <a:blip r:embed="rId3"/>
          <a:stretch>
            <a:fillRect/>
          </a:stretch>
        </p:blipFill>
        <p:spPr>
          <a:xfrm>
            <a:off x="1421128" y="262939"/>
            <a:ext cx="9034336" cy="758309"/>
          </a:xfrm>
          <a:prstGeom prst="rect">
            <a:avLst/>
          </a:prstGeom>
        </p:spPr>
      </p:pic>
    </p:spTree>
    <p:extLst>
      <p:ext uri="{BB962C8B-B14F-4D97-AF65-F5344CB8AC3E}">
        <p14:creationId xmlns:p14="http://schemas.microsoft.com/office/powerpoint/2010/main" val="372773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240D3-B162-4064-B2A2-69193879FFEE}"/>
              </a:ext>
            </a:extLst>
          </p:cNvPr>
          <p:cNvSpPr>
            <a:spLocks noGrp="1"/>
          </p:cNvSpPr>
          <p:nvPr>
            <p:ph type="title"/>
          </p:nvPr>
        </p:nvSpPr>
        <p:spPr>
          <a:xfrm>
            <a:off x="564444" y="2522995"/>
            <a:ext cx="10454076" cy="1356360"/>
          </a:xfrm>
        </p:spPr>
        <p:txBody>
          <a:bodyPr>
            <a:normAutofit fontScale="90000"/>
          </a:bodyPr>
          <a:lstStyle/>
          <a:p>
            <a:r>
              <a:rPr lang="en-US" dirty="0"/>
              <a:t>Weighted </a:t>
            </a:r>
            <a:br>
              <a:rPr lang="en-US" dirty="0"/>
            </a:br>
            <a:r>
              <a:rPr lang="en-US" dirty="0"/>
              <a:t>Average</a:t>
            </a:r>
            <a:br>
              <a:rPr lang="en-US" dirty="0"/>
            </a:br>
            <a:r>
              <a:rPr lang="en-US" dirty="0"/>
              <a:t>Length </a:t>
            </a:r>
            <a:br>
              <a:rPr lang="en-US" dirty="0"/>
            </a:br>
            <a:r>
              <a:rPr lang="en-US" dirty="0"/>
              <a:t>of Stay</a:t>
            </a:r>
            <a:br>
              <a:rPr lang="en-US" dirty="0"/>
            </a:br>
            <a:r>
              <a:rPr lang="en-US" dirty="0"/>
              <a:t>2017</a:t>
            </a:r>
          </a:p>
        </p:txBody>
      </p:sp>
      <p:pic>
        <p:nvPicPr>
          <p:cNvPr id="3" name="Picture 2">
            <a:extLst>
              <a:ext uri="{FF2B5EF4-FFF2-40B4-BE49-F238E27FC236}">
                <a16:creationId xmlns:a16="http://schemas.microsoft.com/office/drawing/2014/main" id="{8AD0D046-9C4A-40BF-9766-74DC51C74BF7}"/>
              </a:ext>
            </a:extLst>
          </p:cNvPr>
          <p:cNvPicPr>
            <a:picLocks noChangeAspect="1"/>
          </p:cNvPicPr>
          <p:nvPr/>
        </p:nvPicPr>
        <p:blipFill>
          <a:blip r:embed="rId2"/>
          <a:stretch>
            <a:fillRect/>
          </a:stretch>
        </p:blipFill>
        <p:spPr>
          <a:xfrm>
            <a:off x="4892629" y="1113330"/>
            <a:ext cx="6734927" cy="5414728"/>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58DD6DE9-0166-4AE5-BC77-72A81AA60F1A}"/>
              </a:ext>
            </a:extLst>
          </p:cNvPr>
          <p:cNvPicPr>
            <a:picLocks noChangeAspect="1"/>
          </p:cNvPicPr>
          <p:nvPr/>
        </p:nvPicPr>
        <p:blipFill>
          <a:blip r:embed="rId3"/>
          <a:stretch>
            <a:fillRect/>
          </a:stretch>
        </p:blipFill>
        <p:spPr>
          <a:xfrm>
            <a:off x="1421128" y="262939"/>
            <a:ext cx="9034336" cy="758309"/>
          </a:xfrm>
          <a:prstGeom prst="rect">
            <a:avLst/>
          </a:prstGeom>
        </p:spPr>
      </p:pic>
    </p:spTree>
    <p:extLst>
      <p:ext uri="{BB962C8B-B14F-4D97-AF65-F5344CB8AC3E}">
        <p14:creationId xmlns:p14="http://schemas.microsoft.com/office/powerpoint/2010/main" val="2975283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240D3-B162-4064-B2A2-69193879FFEE}"/>
              </a:ext>
            </a:extLst>
          </p:cNvPr>
          <p:cNvSpPr>
            <a:spLocks noGrp="1"/>
          </p:cNvSpPr>
          <p:nvPr>
            <p:ph type="title"/>
          </p:nvPr>
        </p:nvSpPr>
        <p:spPr>
          <a:xfrm>
            <a:off x="564444" y="2582377"/>
            <a:ext cx="10454076" cy="1356360"/>
          </a:xfrm>
        </p:spPr>
        <p:txBody>
          <a:bodyPr>
            <a:normAutofit fontScale="90000"/>
          </a:bodyPr>
          <a:lstStyle/>
          <a:p>
            <a:r>
              <a:rPr lang="en-US" dirty="0"/>
              <a:t>Weighted </a:t>
            </a:r>
            <a:br>
              <a:rPr lang="en-US" dirty="0"/>
            </a:br>
            <a:r>
              <a:rPr lang="en-US" dirty="0"/>
              <a:t>Average</a:t>
            </a:r>
            <a:br>
              <a:rPr lang="en-US" dirty="0"/>
            </a:br>
            <a:r>
              <a:rPr lang="en-US" dirty="0"/>
              <a:t>Length </a:t>
            </a:r>
            <a:br>
              <a:rPr lang="en-US" dirty="0"/>
            </a:br>
            <a:r>
              <a:rPr lang="en-US" dirty="0"/>
              <a:t>of Stay</a:t>
            </a:r>
            <a:br>
              <a:rPr lang="en-US" dirty="0"/>
            </a:br>
            <a:r>
              <a:rPr lang="en-US" dirty="0"/>
              <a:t>2018</a:t>
            </a:r>
          </a:p>
        </p:txBody>
      </p:sp>
      <p:pic>
        <p:nvPicPr>
          <p:cNvPr id="4" name="Picture 3">
            <a:extLst>
              <a:ext uri="{FF2B5EF4-FFF2-40B4-BE49-F238E27FC236}">
                <a16:creationId xmlns:a16="http://schemas.microsoft.com/office/drawing/2014/main" id="{C2CADA51-E2BE-4F01-B933-D3BFD76E30FA}"/>
              </a:ext>
            </a:extLst>
          </p:cNvPr>
          <p:cNvPicPr>
            <a:picLocks noChangeAspect="1"/>
          </p:cNvPicPr>
          <p:nvPr/>
        </p:nvPicPr>
        <p:blipFill>
          <a:blip r:embed="rId2"/>
          <a:stretch>
            <a:fillRect/>
          </a:stretch>
        </p:blipFill>
        <p:spPr>
          <a:xfrm>
            <a:off x="5189517" y="1202351"/>
            <a:ext cx="6555177" cy="5342659"/>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03172FC6-9EE9-4F22-8E86-FE43272FF99C}"/>
              </a:ext>
            </a:extLst>
          </p:cNvPr>
          <p:cNvPicPr>
            <a:picLocks noChangeAspect="1"/>
          </p:cNvPicPr>
          <p:nvPr/>
        </p:nvPicPr>
        <p:blipFill>
          <a:blip r:embed="rId3"/>
          <a:stretch>
            <a:fillRect/>
          </a:stretch>
        </p:blipFill>
        <p:spPr>
          <a:xfrm>
            <a:off x="1421128" y="262939"/>
            <a:ext cx="9034336" cy="758309"/>
          </a:xfrm>
          <a:prstGeom prst="rect">
            <a:avLst/>
          </a:prstGeom>
        </p:spPr>
      </p:pic>
    </p:spTree>
    <p:extLst>
      <p:ext uri="{BB962C8B-B14F-4D97-AF65-F5344CB8AC3E}">
        <p14:creationId xmlns:p14="http://schemas.microsoft.com/office/powerpoint/2010/main" val="527443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B159D6-FEC7-4FE0-9C7C-B8FFE1F93BE9}"/>
              </a:ext>
            </a:extLst>
          </p:cNvPr>
          <p:cNvPicPr>
            <a:picLocks noChangeAspect="1"/>
          </p:cNvPicPr>
          <p:nvPr/>
        </p:nvPicPr>
        <p:blipFill>
          <a:blip r:embed="rId2"/>
          <a:stretch>
            <a:fillRect/>
          </a:stretch>
        </p:blipFill>
        <p:spPr>
          <a:xfrm>
            <a:off x="522512" y="539989"/>
            <a:ext cx="11158847" cy="3122004"/>
          </a:xfrm>
          <a:prstGeom prst="rect">
            <a:avLst/>
          </a:prstGeom>
          <a:effectLst>
            <a:outerShdw blurRad="50800" dist="38100" dir="2700000" algn="tl" rotWithShape="0">
              <a:prstClr val="black">
                <a:alpha val="40000"/>
              </a:prstClr>
            </a:outerShdw>
          </a:effectLst>
        </p:spPr>
      </p:pic>
      <p:sp>
        <p:nvSpPr>
          <p:cNvPr id="5" name="Rectangle: Rounded Corners 4">
            <a:extLst>
              <a:ext uri="{FF2B5EF4-FFF2-40B4-BE49-F238E27FC236}">
                <a16:creationId xmlns:a16="http://schemas.microsoft.com/office/drawing/2014/main" id="{38520F9F-C202-44E8-A444-3C464C121ED6}"/>
              </a:ext>
            </a:extLst>
          </p:cNvPr>
          <p:cNvSpPr/>
          <p:nvPr/>
        </p:nvSpPr>
        <p:spPr>
          <a:xfrm>
            <a:off x="7833758" y="2529446"/>
            <a:ext cx="3835730" cy="1132547"/>
          </a:xfrm>
          <a:prstGeom prst="roundRect">
            <a:avLst/>
          </a:prstGeom>
          <a:noFill/>
          <a:ln w="730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1E692074-D686-45B2-8906-040CC9D71976}"/>
              </a:ext>
            </a:extLst>
          </p:cNvPr>
          <p:cNvSpPr>
            <a:spLocks noGrp="1"/>
          </p:cNvSpPr>
          <p:nvPr>
            <p:ph idx="1"/>
          </p:nvPr>
        </p:nvSpPr>
        <p:spPr>
          <a:xfrm>
            <a:off x="1159564" y="3916553"/>
            <a:ext cx="9872871" cy="2519872"/>
          </a:xfrm>
        </p:spPr>
        <p:txBody>
          <a:bodyPr>
            <a:normAutofit fontScale="77500" lnSpcReduction="20000"/>
          </a:bodyPr>
          <a:lstStyle/>
          <a:p>
            <a:pPr marL="45720" indent="0">
              <a:buNone/>
            </a:pPr>
            <a:r>
              <a:rPr lang="en-US" sz="3200" u="sng" dirty="0"/>
              <a:t>Current Constraints / Obstacles / Challenges:</a:t>
            </a:r>
          </a:p>
          <a:p>
            <a:pPr lvl="1"/>
            <a:r>
              <a:rPr lang="en-US" sz="3200" dirty="0"/>
              <a:t>Different funders and/or services provided = Different requirements</a:t>
            </a:r>
          </a:p>
          <a:p>
            <a:pPr lvl="1"/>
            <a:r>
              <a:rPr lang="en-US" sz="3200" dirty="0"/>
              <a:t>Some regions have multiple HMIS vendors</a:t>
            </a:r>
          </a:p>
          <a:p>
            <a:pPr lvl="1"/>
            <a:r>
              <a:rPr lang="en-US" sz="3200" dirty="0"/>
              <a:t>Confidentiality concerns</a:t>
            </a:r>
          </a:p>
          <a:p>
            <a:pPr lvl="1"/>
            <a:r>
              <a:rPr lang="en-US" sz="3200" dirty="0"/>
              <a:t>Data quality issues </a:t>
            </a:r>
          </a:p>
          <a:p>
            <a:pPr lvl="1"/>
            <a:r>
              <a:rPr lang="en-US" sz="3200" dirty="0"/>
              <a:t>Lack of time and $$$</a:t>
            </a:r>
          </a:p>
          <a:p>
            <a:pPr lvl="1"/>
            <a:r>
              <a:rPr lang="en-US" sz="3200" dirty="0"/>
              <a:t>Street outreach requires mobile tech</a:t>
            </a:r>
          </a:p>
        </p:txBody>
      </p:sp>
    </p:spTree>
    <p:extLst>
      <p:ext uri="{BB962C8B-B14F-4D97-AF65-F5344CB8AC3E}">
        <p14:creationId xmlns:p14="http://schemas.microsoft.com/office/powerpoint/2010/main" val="35948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7E0E69-C9E9-43E6-8509-79812A651E69}"/>
              </a:ext>
            </a:extLst>
          </p:cNvPr>
          <p:cNvPicPr>
            <a:picLocks noChangeAspect="1"/>
          </p:cNvPicPr>
          <p:nvPr/>
        </p:nvPicPr>
        <p:blipFill>
          <a:blip r:embed="rId2"/>
          <a:stretch>
            <a:fillRect/>
          </a:stretch>
        </p:blipFill>
        <p:spPr>
          <a:xfrm>
            <a:off x="433615" y="869868"/>
            <a:ext cx="11324770" cy="2970689"/>
          </a:xfrm>
          <a:prstGeom prst="rect">
            <a:avLst/>
          </a:prstGeom>
          <a:effectLst>
            <a:outerShdw blurRad="50800" dist="38100" dir="2700000" algn="tl" rotWithShape="0">
              <a:prstClr val="black">
                <a:alpha val="40000"/>
              </a:prstClr>
            </a:outerShdw>
          </a:effectLst>
        </p:spPr>
      </p:pic>
      <p:sp>
        <p:nvSpPr>
          <p:cNvPr id="7" name="Rectangle: Rounded Corners 6">
            <a:extLst>
              <a:ext uri="{FF2B5EF4-FFF2-40B4-BE49-F238E27FC236}">
                <a16:creationId xmlns:a16="http://schemas.microsoft.com/office/drawing/2014/main" id="{B7747C07-552B-47E1-9EB8-812F64AF2842}"/>
              </a:ext>
            </a:extLst>
          </p:cNvPr>
          <p:cNvSpPr/>
          <p:nvPr/>
        </p:nvSpPr>
        <p:spPr>
          <a:xfrm>
            <a:off x="7833758" y="2529446"/>
            <a:ext cx="3835730" cy="1344106"/>
          </a:xfrm>
          <a:prstGeom prst="roundRect">
            <a:avLst/>
          </a:prstGeom>
          <a:noFill/>
          <a:ln w="730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184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B4BB1-3479-4327-9A6F-D7FC494F7E89}"/>
              </a:ext>
            </a:extLst>
          </p:cNvPr>
          <p:cNvSpPr>
            <a:spLocks noGrp="1"/>
          </p:cNvSpPr>
          <p:nvPr>
            <p:ph type="title"/>
          </p:nvPr>
        </p:nvSpPr>
        <p:spPr>
          <a:xfrm>
            <a:off x="1160889" y="1376071"/>
            <a:ext cx="9875520" cy="519289"/>
          </a:xfrm>
        </p:spPr>
        <p:txBody>
          <a:bodyPr>
            <a:noAutofit/>
          </a:bodyPr>
          <a:lstStyle/>
          <a:p>
            <a:r>
              <a:rPr lang="en-US" sz="4000" dirty="0"/>
              <a:t>Reduce the Reliance on Self-Reported Data</a:t>
            </a:r>
          </a:p>
        </p:txBody>
      </p:sp>
      <p:sp>
        <p:nvSpPr>
          <p:cNvPr id="4" name="Content Placeholder 3">
            <a:extLst>
              <a:ext uri="{FF2B5EF4-FFF2-40B4-BE49-F238E27FC236}">
                <a16:creationId xmlns:a16="http://schemas.microsoft.com/office/drawing/2014/main" id="{323E64B9-744C-40E6-AED7-9E6382491C46}"/>
              </a:ext>
            </a:extLst>
          </p:cNvPr>
          <p:cNvSpPr>
            <a:spLocks noGrp="1"/>
          </p:cNvSpPr>
          <p:nvPr>
            <p:ph idx="1"/>
          </p:nvPr>
        </p:nvSpPr>
        <p:spPr>
          <a:xfrm>
            <a:off x="1005185" y="2125958"/>
            <a:ext cx="9872871" cy="3320344"/>
          </a:xfrm>
        </p:spPr>
        <p:txBody>
          <a:bodyPr>
            <a:normAutofit lnSpcReduction="10000"/>
          </a:bodyPr>
          <a:lstStyle/>
          <a:p>
            <a:pPr marL="45720" indent="0">
              <a:buNone/>
            </a:pPr>
            <a:r>
              <a:rPr lang="en-US" dirty="0"/>
              <a:t>Benefits of integrating with a “system of record”, and not relying upon self-reported information include:</a:t>
            </a:r>
          </a:p>
          <a:p>
            <a:r>
              <a:rPr lang="en-US" dirty="0"/>
              <a:t>Less assessment / intake fatigue for clients</a:t>
            </a:r>
          </a:p>
          <a:p>
            <a:r>
              <a:rPr lang="en-US" dirty="0"/>
              <a:t>Less admin burden on staff</a:t>
            </a:r>
          </a:p>
          <a:p>
            <a:r>
              <a:rPr lang="en-US" dirty="0"/>
              <a:t>Less risk of people gaming the system</a:t>
            </a:r>
          </a:p>
          <a:p>
            <a:r>
              <a:rPr lang="en-US" dirty="0"/>
              <a:t>Improved data completion rates</a:t>
            </a:r>
          </a:p>
          <a:p>
            <a:r>
              <a:rPr lang="en-US" dirty="0"/>
              <a:t>Less risk of data conflicts</a:t>
            </a:r>
          </a:p>
          <a:p>
            <a:r>
              <a:rPr lang="en-US" dirty="0"/>
              <a:t>Each element is captured from a trusted source</a:t>
            </a:r>
          </a:p>
        </p:txBody>
      </p:sp>
      <p:pic>
        <p:nvPicPr>
          <p:cNvPr id="3" name="Picture 2">
            <a:extLst>
              <a:ext uri="{FF2B5EF4-FFF2-40B4-BE49-F238E27FC236}">
                <a16:creationId xmlns:a16="http://schemas.microsoft.com/office/drawing/2014/main" id="{4225B5E3-605B-4221-8797-BC265F48B3BA}"/>
              </a:ext>
            </a:extLst>
          </p:cNvPr>
          <p:cNvPicPr>
            <a:picLocks noChangeAspect="1"/>
          </p:cNvPicPr>
          <p:nvPr/>
        </p:nvPicPr>
        <p:blipFill>
          <a:blip r:embed="rId2"/>
          <a:stretch>
            <a:fillRect/>
          </a:stretch>
        </p:blipFill>
        <p:spPr>
          <a:xfrm>
            <a:off x="1966164" y="213958"/>
            <a:ext cx="8051415" cy="759819"/>
          </a:xfrm>
          <a:prstGeom prst="rect">
            <a:avLst/>
          </a:prstGeom>
        </p:spPr>
      </p:pic>
    </p:spTree>
    <p:extLst>
      <p:ext uri="{BB962C8B-B14F-4D97-AF65-F5344CB8AC3E}">
        <p14:creationId xmlns:p14="http://schemas.microsoft.com/office/powerpoint/2010/main" val="2388829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EAF5F-6C4D-4D71-9386-39E335065A7C}"/>
              </a:ext>
            </a:extLst>
          </p:cNvPr>
          <p:cNvSpPr>
            <a:spLocks noGrp="1"/>
          </p:cNvSpPr>
          <p:nvPr>
            <p:ph type="title"/>
          </p:nvPr>
        </p:nvSpPr>
        <p:spPr>
          <a:xfrm>
            <a:off x="466107" y="2628406"/>
            <a:ext cx="9875520" cy="1356360"/>
          </a:xfrm>
        </p:spPr>
        <p:txBody>
          <a:bodyPr>
            <a:normAutofit/>
          </a:bodyPr>
          <a:lstStyle/>
          <a:p>
            <a:br>
              <a:rPr lang="en-US" dirty="0"/>
            </a:br>
            <a:endParaRPr lang="en-US" dirty="0"/>
          </a:p>
        </p:txBody>
      </p:sp>
      <p:sp>
        <p:nvSpPr>
          <p:cNvPr id="18" name="Title 1">
            <a:extLst>
              <a:ext uri="{FF2B5EF4-FFF2-40B4-BE49-F238E27FC236}">
                <a16:creationId xmlns:a16="http://schemas.microsoft.com/office/drawing/2014/main" id="{8BA7F54E-7429-45A1-83B1-D142AEE7C945}"/>
              </a:ext>
            </a:extLst>
          </p:cNvPr>
          <p:cNvSpPr txBox="1">
            <a:spLocks/>
          </p:cNvSpPr>
          <p:nvPr/>
        </p:nvSpPr>
        <p:spPr>
          <a:xfrm>
            <a:off x="399801" y="1572352"/>
            <a:ext cx="11326092" cy="25635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Bexar County </a:t>
            </a:r>
            <a:br>
              <a:rPr lang="en-US" dirty="0"/>
            </a:br>
            <a:r>
              <a:rPr lang="en-US" dirty="0"/>
              <a:t>Community </a:t>
            </a:r>
            <a:br>
              <a:rPr lang="en-US" dirty="0"/>
            </a:br>
            <a:r>
              <a:rPr lang="en-US" dirty="0"/>
              <a:t>Profile</a:t>
            </a:r>
            <a:br>
              <a:rPr lang="en-US" sz="6300" dirty="0"/>
            </a:br>
            <a:r>
              <a:rPr lang="en-US" sz="2400" dirty="0"/>
              <a:t>Individual &amp; Families</a:t>
            </a:r>
          </a:p>
        </p:txBody>
      </p:sp>
      <p:pic>
        <p:nvPicPr>
          <p:cNvPr id="5" name="Picture 4">
            <a:extLst>
              <a:ext uri="{FF2B5EF4-FFF2-40B4-BE49-F238E27FC236}">
                <a16:creationId xmlns:a16="http://schemas.microsoft.com/office/drawing/2014/main" id="{59BAC1AA-733F-430F-86BE-42E5117A4CFF}"/>
              </a:ext>
            </a:extLst>
          </p:cNvPr>
          <p:cNvPicPr>
            <a:picLocks noChangeAspect="1"/>
          </p:cNvPicPr>
          <p:nvPr/>
        </p:nvPicPr>
        <p:blipFill>
          <a:blip r:embed="rId2"/>
          <a:stretch>
            <a:fillRect/>
          </a:stretch>
        </p:blipFill>
        <p:spPr>
          <a:xfrm>
            <a:off x="4839286" y="407641"/>
            <a:ext cx="7017878" cy="6117354"/>
          </a:xfrm>
          <a:prstGeom prst="rect">
            <a:avLst/>
          </a:prstGeom>
          <a:effectLst>
            <a:outerShdw blurRad="50800" dist="38100" dir="2700000" algn="tl" rotWithShape="0">
              <a:prstClr val="black">
                <a:alpha val="40000"/>
              </a:prstClr>
            </a:outerShdw>
          </a:effectLst>
        </p:spPr>
      </p:pic>
      <p:sp>
        <p:nvSpPr>
          <p:cNvPr id="6" name="Rectangle: Rounded Corners 5">
            <a:extLst>
              <a:ext uri="{FF2B5EF4-FFF2-40B4-BE49-F238E27FC236}">
                <a16:creationId xmlns:a16="http://schemas.microsoft.com/office/drawing/2014/main" id="{7092EA3F-51DD-4101-A71F-070BAD79B0B4}"/>
              </a:ext>
            </a:extLst>
          </p:cNvPr>
          <p:cNvSpPr/>
          <p:nvPr/>
        </p:nvSpPr>
        <p:spPr>
          <a:xfrm>
            <a:off x="8173329" y="506118"/>
            <a:ext cx="801860" cy="6042718"/>
          </a:xfrm>
          <a:prstGeom prst="roundRect">
            <a:avLst/>
          </a:prstGeom>
          <a:solidFill>
            <a:schemeClr val="bg1">
              <a:alpha val="0"/>
            </a:scheme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058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C85976-4066-4F4D-BE97-9271E834849B}"/>
              </a:ext>
            </a:extLst>
          </p:cNvPr>
          <p:cNvPicPr>
            <a:picLocks noChangeAspect="1"/>
          </p:cNvPicPr>
          <p:nvPr/>
        </p:nvPicPr>
        <p:blipFill>
          <a:blip r:embed="rId2"/>
          <a:stretch>
            <a:fillRect/>
          </a:stretch>
        </p:blipFill>
        <p:spPr>
          <a:xfrm>
            <a:off x="1095375" y="1309511"/>
            <a:ext cx="10001250" cy="5105400"/>
          </a:xfrm>
          <a:prstGeom prst="rect">
            <a:avLst/>
          </a:prstGeom>
        </p:spPr>
      </p:pic>
      <p:pic>
        <p:nvPicPr>
          <p:cNvPr id="8" name="Picture 7">
            <a:extLst>
              <a:ext uri="{FF2B5EF4-FFF2-40B4-BE49-F238E27FC236}">
                <a16:creationId xmlns:a16="http://schemas.microsoft.com/office/drawing/2014/main" id="{2D589541-2421-4E6B-81D6-07F771639C4D}"/>
              </a:ext>
            </a:extLst>
          </p:cNvPr>
          <p:cNvPicPr>
            <a:picLocks noChangeAspect="1"/>
          </p:cNvPicPr>
          <p:nvPr/>
        </p:nvPicPr>
        <p:blipFill>
          <a:blip r:embed="rId3"/>
          <a:stretch>
            <a:fillRect/>
          </a:stretch>
        </p:blipFill>
        <p:spPr>
          <a:xfrm>
            <a:off x="2032139" y="254075"/>
            <a:ext cx="7877993" cy="743453"/>
          </a:xfrm>
          <a:prstGeom prst="rect">
            <a:avLst/>
          </a:prstGeom>
        </p:spPr>
      </p:pic>
    </p:spTree>
    <p:extLst>
      <p:ext uri="{BB962C8B-B14F-4D97-AF65-F5344CB8AC3E}">
        <p14:creationId xmlns:p14="http://schemas.microsoft.com/office/powerpoint/2010/main" val="3886091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76AB75-420E-42CE-80E6-99DE1929F20E}"/>
              </a:ext>
            </a:extLst>
          </p:cNvPr>
          <p:cNvSpPr>
            <a:spLocks noGrp="1"/>
          </p:cNvSpPr>
          <p:nvPr>
            <p:ph idx="1"/>
          </p:nvPr>
        </p:nvSpPr>
        <p:spPr>
          <a:xfrm>
            <a:off x="1159564" y="1409700"/>
            <a:ext cx="9872871" cy="4038600"/>
          </a:xfrm>
        </p:spPr>
        <p:txBody>
          <a:bodyPr>
            <a:normAutofit/>
          </a:bodyPr>
          <a:lstStyle/>
          <a:p>
            <a:pPr marL="45720" indent="0">
              <a:buNone/>
            </a:pPr>
            <a:r>
              <a:rPr lang="en-US" u="sng" dirty="0"/>
              <a:t>Manual match with the VA’s SQUARES System</a:t>
            </a:r>
            <a:br>
              <a:rPr lang="en-US" u="sng" dirty="0"/>
            </a:br>
            <a:r>
              <a:rPr lang="en-US" dirty="0"/>
              <a:t>Estimated time to log in, manually enter the four required elements, and record the results = 60 seconds per client.   </a:t>
            </a:r>
          </a:p>
          <a:p>
            <a:pPr marL="45720" indent="0">
              <a:buNone/>
            </a:pPr>
            <a:r>
              <a:rPr lang="en-US" dirty="0"/>
              <a:t>Total estimated staff time to verify 195 clients = 3 hours and 15 minutes.</a:t>
            </a:r>
          </a:p>
          <a:p>
            <a:pPr marL="45720" indent="0">
              <a:buNone/>
            </a:pPr>
            <a:endParaRPr lang="en-US" dirty="0"/>
          </a:p>
          <a:p>
            <a:pPr marL="45720" indent="0">
              <a:buNone/>
            </a:pPr>
            <a:r>
              <a:rPr lang="en-US" u="sng" dirty="0"/>
              <a:t>Automated match with the VA’s SQUARE System</a:t>
            </a:r>
            <a:br>
              <a:rPr lang="en-US" u="sng" dirty="0"/>
            </a:br>
            <a:r>
              <a:rPr lang="en-US" dirty="0"/>
              <a:t>On Friday September 14, 2018 at 10:08 AM EST, 195 records of people who were enrolled within rapid rehousing projects in San Antonio, and who self-reported as veterans, were automatically matched to the VA using an automated script. </a:t>
            </a:r>
            <a:br>
              <a:rPr lang="en-US" dirty="0"/>
            </a:br>
            <a:br>
              <a:rPr lang="en-US" dirty="0"/>
            </a:br>
            <a:r>
              <a:rPr lang="en-US" dirty="0"/>
              <a:t>Total run-time = 4 minutes (by a computer)</a:t>
            </a:r>
          </a:p>
          <a:p>
            <a:pPr marL="45720" indent="0">
              <a:buNone/>
            </a:pPr>
            <a:endParaRPr lang="en-US" dirty="0"/>
          </a:p>
          <a:p>
            <a:pPr marL="45720" indent="0">
              <a:buNone/>
            </a:pPr>
            <a:endParaRPr lang="en-US" dirty="0"/>
          </a:p>
          <a:p>
            <a:endParaRPr lang="en-US" dirty="0"/>
          </a:p>
        </p:txBody>
      </p:sp>
      <p:pic>
        <p:nvPicPr>
          <p:cNvPr id="4" name="Picture 3">
            <a:extLst>
              <a:ext uri="{FF2B5EF4-FFF2-40B4-BE49-F238E27FC236}">
                <a16:creationId xmlns:a16="http://schemas.microsoft.com/office/drawing/2014/main" id="{6E23FDB8-B650-4DE0-9D91-E2C90090063D}"/>
              </a:ext>
            </a:extLst>
          </p:cNvPr>
          <p:cNvPicPr>
            <a:picLocks noChangeAspect="1"/>
          </p:cNvPicPr>
          <p:nvPr/>
        </p:nvPicPr>
        <p:blipFill>
          <a:blip r:embed="rId2"/>
          <a:stretch>
            <a:fillRect/>
          </a:stretch>
        </p:blipFill>
        <p:spPr>
          <a:xfrm>
            <a:off x="2032139" y="254075"/>
            <a:ext cx="7877993" cy="743453"/>
          </a:xfrm>
          <a:prstGeom prst="rect">
            <a:avLst/>
          </a:prstGeom>
        </p:spPr>
      </p:pic>
    </p:spTree>
    <p:extLst>
      <p:ext uri="{BB962C8B-B14F-4D97-AF65-F5344CB8AC3E}">
        <p14:creationId xmlns:p14="http://schemas.microsoft.com/office/powerpoint/2010/main" val="270594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8A5362-EC3B-4BE3-804B-E6B289AF8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1D37744E-F5F6-4ED5-9F5F-21183A8FE7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DD9D7C55-D0C1-4B48-ADC5-A9E322B196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BCB6D3E-2815-49BC-A13F-4EFD175096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useBgFill="1">
        <p:nvSpPr>
          <p:cNvPr id="18" name="Rectangle 17">
            <a:extLst>
              <a:ext uri="{FF2B5EF4-FFF2-40B4-BE49-F238E27FC236}">
                <a16:creationId xmlns:a16="http://schemas.microsoft.com/office/drawing/2014/main" id="{C77A9593-26A9-4234-8351-9339ABF91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246887"/>
            <a:ext cx="4397755"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9">
            <a:extLst>
              <a:ext uri="{FF2B5EF4-FFF2-40B4-BE49-F238E27FC236}">
                <a16:creationId xmlns:a16="http://schemas.microsoft.com/office/drawing/2014/main" id="{6E1AD3BD-190E-448E-9100-7E7AAB9BB9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70284" y="4405863"/>
            <a:ext cx="2763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723AC0F-348F-4B67-BAC9-F3049BD20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94F2449-D166-4238-A9B6-F628E57F6991}"/>
              </a:ext>
            </a:extLst>
          </p:cNvPr>
          <p:cNvSpPr>
            <a:spLocks noGrp="1"/>
          </p:cNvSpPr>
          <p:nvPr>
            <p:ph type="title"/>
          </p:nvPr>
        </p:nvSpPr>
        <p:spPr>
          <a:xfrm>
            <a:off x="7550403" y="1768633"/>
            <a:ext cx="4289296" cy="2301199"/>
          </a:xfrm>
        </p:spPr>
        <p:txBody>
          <a:bodyPr vert="horz" lIns="91440" tIns="45720" rIns="91440" bIns="45720" rtlCol="0" anchor="b">
            <a:normAutofit/>
          </a:bodyPr>
          <a:lstStyle/>
          <a:p>
            <a:pPr algn="ctr">
              <a:lnSpc>
                <a:spcPct val="85000"/>
              </a:lnSpc>
            </a:pPr>
            <a:r>
              <a:rPr lang="en-US" sz="5000" b="1" cap="all" dirty="0">
                <a:solidFill>
                  <a:srgbClr val="FFFFFF"/>
                </a:solidFill>
              </a:rPr>
              <a:t>Automated SQUARES Results</a:t>
            </a:r>
          </a:p>
        </p:txBody>
      </p:sp>
      <p:pic>
        <p:nvPicPr>
          <p:cNvPr id="5" name="Content Placeholder 4" descr="A screenshot of a cell phone&#10;&#10;Description generated with high confidence">
            <a:extLst>
              <a:ext uri="{FF2B5EF4-FFF2-40B4-BE49-F238E27FC236}">
                <a16:creationId xmlns:a16="http://schemas.microsoft.com/office/drawing/2014/main" id="{CBF416C2-D366-4341-A912-7C90816A51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138" y="1178308"/>
            <a:ext cx="7314390" cy="5138359"/>
          </a:xfrm>
          <a:prstGeom prst="rect">
            <a:avLst/>
          </a:prstGeom>
        </p:spPr>
      </p:pic>
      <p:sp>
        <p:nvSpPr>
          <p:cNvPr id="6" name="Rectangle: Rounded Corners 5">
            <a:extLst>
              <a:ext uri="{FF2B5EF4-FFF2-40B4-BE49-F238E27FC236}">
                <a16:creationId xmlns:a16="http://schemas.microsoft.com/office/drawing/2014/main" id="{85D1D6B7-D957-41F1-910B-4E8672235514}"/>
              </a:ext>
            </a:extLst>
          </p:cNvPr>
          <p:cNvSpPr/>
          <p:nvPr/>
        </p:nvSpPr>
        <p:spPr>
          <a:xfrm>
            <a:off x="3194459" y="1615044"/>
            <a:ext cx="1282535" cy="460661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2895248-992C-4402-8416-3883A84EB592}"/>
              </a:ext>
            </a:extLst>
          </p:cNvPr>
          <p:cNvPicPr>
            <a:picLocks noChangeAspect="1"/>
          </p:cNvPicPr>
          <p:nvPr/>
        </p:nvPicPr>
        <p:blipFill>
          <a:blip r:embed="rId3"/>
          <a:stretch>
            <a:fillRect/>
          </a:stretch>
        </p:blipFill>
        <p:spPr>
          <a:xfrm>
            <a:off x="2032139" y="265950"/>
            <a:ext cx="7877993" cy="743453"/>
          </a:xfrm>
          <a:prstGeom prst="rect">
            <a:avLst/>
          </a:prstGeom>
        </p:spPr>
      </p:pic>
      <p:sp>
        <p:nvSpPr>
          <p:cNvPr id="7" name="Rectangle 6">
            <a:extLst>
              <a:ext uri="{FF2B5EF4-FFF2-40B4-BE49-F238E27FC236}">
                <a16:creationId xmlns:a16="http://schemas.microsoft.com/office/drawing/2014/main" id="{00763142-D193-4007-919A-F8A17803248C}"/>
              </a:ext>
            </a:extLst>
          </p:cNvPr>
          <p:cNvSpPr/>
          <p:nvPr/>
        </p:nvSpPr>
        <p:spPr>
          <a:xfrm>
            <a:off x="7882912" y="4761100"/>
            <a:ext cx="6096000" cy="830997"/>
          </a:xfrm>
          <a:prstGeom prst="rect">
            <a:avLst/>
          </a:prstGeom>
        </p:spPr>
        <p:txBody>
          <a:bodyPr>
            <a:spAutoFit/>
          </a:bodyPr>
          <a:lstStyle/>
          <a:p>
            <a:pPr marL="45720" indent="0">
              <a:buNone/>
            </a:pPr>
            <a:r>
              <a:rPr lang="en-US" sz="2400" dirty="0">
                <a:solidFill>
                  <a:schemeClr val="bg1"/>
                </a:solidFill>
              </a:rPr>
              <a:t>Matched Records = 177</a:t>
            </a:r>
            <a:br>
              <a:rPr lang="en-US" sz="2400" dirty="0">
                <a:solidFill>
                  <a:schemeClr val="bg1"/>
                </a:solidFill>
              </a:rPr>
            </a:br>
            <a:r>
              <a:rPr lang="en-US" sz="2400" dirty="0">
                <a:solidFill>
                  <a:schemeClr val="bg1"/>
                </a:solidFill>
              </a:rPr>
              <a:t>Unmatched Records = 18 </a:t>
            </a:r>
          </a:p>
        </p:txBody>
      </p:sp>
    </p:spTree>
    <p:extLst>
      <p:ext uri="{BB962C8B-B14F-4D97-AF65-F5344CB8AC3E}">
        <p14:creationId xmlns:p14="http://schemas.microsoft.com/office/powerpoint/2010/main" val="92844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23E64B9-744C-40E6-AED7-9E6382491C46}"/>
              </a:ext>
            </a:extLst>
          </p:cNvPr>
          <p:cNvSpPr>
            <a:spLocks noGrp="1"/>
          </p:cNvSpPr>
          <p:nvPr>
            <p:ph idx="1"/>
          </p:nvPr>
        </p:nvSpPr>
        <p:spPr>
          <a:xfrm>
            <a:off x="414867" y="2023405"/>
            <a:ext cx="11362266" cy="3320344"/>
          </a:xfrm>
        </p:spPr>
        <p:txBody>
          <a:bodyPr>
            <a:normAutofit/>
          </a:bodyPr>
          <a:lstStyle/>
          <a:p>
            <a:pPr marL="45720" indent="0" algn="ctr">
              <a:buNone/>
            </a:pPr>
            <a:r>
              <a:rPr lang="en-US" sz="3600" dirty="0"/>
              <a:t>The Social Security Administration conducted </a:t>
            </a:r>
            <a:r>
              <a:rPr lang="en-US" sz="3600" i="1" dirty="0">
                <a:hlinkClick r:id="rId2" tooltip="https://www.ssa.gov/policy/docs/ssb/v67n1/v67n1p53.html"/>
              </a:rPr>
              <a:t>a study of homeless people, and their self-reported SSI/SSDI status,</a:t>
            </a:r>
            <a:r>
              <a:rPr lang="en-US" sz="3600" dirty="0">
                <a:hlinkClick r:id="rId2" tooltip="https://www.ssa.gov/policy/docs/ssb/v67n1/v67n1p53.html"/>
              </a:rPr>
              <a:t> </a:t>
            </a:r>
            <a:r>
              <a:rPr lang="en-US" sz="3600" dirty="0"/>
              <a:t>and found that </a:t>
            </a:r>
            <a:r>
              <a:rPr lang="en-US" sz="3600" i="1" dirty="0"/>
              <a:t>"Fully 41 percent (934/2257) of clients who reported receiving SSI/DI benefits did not receive them according to SSA."</a:t>
            </a:r>
            <a:r>
              <a:rPr lang="en-US" sz="3600" dirty="0"/>
              <a:t> </a:t>
            </a:r>
          </a:p>
        </p:txBody>
      </p:sp>
      <p:pic>
        <p:nvPicPr>
          <p:cNvPr id="3" name="Picture 2">
            <a:extLst>
              <a:ext uri="{FF2B5EF4-FFF2-40B4-BE49-F238E27FC236}">
                <a16:creationId xmlns:a16="http://schemas.microsoft.com/office/drawing/2014/main" id="{D19B5C49-D351-40CB-8040-6ADC4FED2E72}"/>
              </a:ext>
            </a:extLst>
          </p:cNvPr>
          <p:cNvPicPr>
            <a:picLocks noChangeAspect="1"/>
          </p:cNvPicPr>
          <p:nvPr/>
        </p:nvPicPr>
        <p:blipFill>
          <a:blip r:embed="rId3"/>
          <a:stretch>
            <a:fillRect/>
          </a:stretch>
        </p:blipFill>
        <p:spPr>
          <a:xfrm>
            <a:off x="1999423" y="260755"/>
            <a:ext cx="8193154" cy="773195"/>
          </a:xfrm>
          <a:prstGeom prst="rect">
            <a:avLst/>
          </a:prstGeom>
        </p:spPr>
      </p:pic>
    </p:spTree>
    <p:extLst>
      <p:ext uri="{BB962C8B-B14F-4D97-AF65-F5344CB8AC3E}">
        <p14:creationId xmlns:p14="http://schemas.microsoft.com/office/powerpoint/2010/main" val="1305481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0D3B37-8D7F-472D-ACE5-14E998076919}"/>
              </a:ext>
            </a:extLst>
          </p:cNvPr>
          <p:cNvSpPr>
            <a:spLocks noGrp="1"/>
          </p:cNvSpPr>
          <p:nvPr>
            <p:ph idx="1"/>
          </p:nvPr>
        </p:nvSpPr>
        <p:spPr>
          <a:xfrm>
            <a:off x="332509" y="1128156"/>
            <a:ext cx="11376561" cy="5367647"/>
          </a:xfrm>
        </p:spPr>
        <p:txBody>
          <a:bodyPr>
            <a:normAutofit/>
          </a:bodyPr>
          <a:lstStyle/>
          <a:p>
            <a:pPr marL="45720" indent="0">
              <a:buNone/>
            </a:pPr>
            <a:r>
              <a:rPr lang="en-US" dirty="0"/>
              <a:t>Reduce the reliance on self-reported data by integrating with the “systems of record” whenever possible to capture information that can be used either as a source of information or as a DQ check of what is captured in HMIS.  Examples of HMIS Data Elements, and potential sources for these, include…</a:t>
            </a:r>
          </a:p>
          <a:p>
            <a:pPr marL="45720" indent="0">
              <a:buNone/>
            </a:pPr>
            <a:r>
              <a:rPr lang="en-US" b="1" u="sng" dirty="0"/>
              <a:t>HMIS Data Element			Potential Data Source</a:t>
            </a:r>
          </a:p>
          <a:p>
            <a:r>
              <a:rPr lang="en-US" dirty="0"/>
              <a:t>Veteran Status			</a:t>
            </a:r>
            <a:r>
              <a:rPr lang="en-US" dirty="0">
                <a:hlinkClick r:id="rId2"/>
              </a:rPr>
              <a:t>SQUARES</a:t>
            </a:r>
            <a:endParaRPr lang="en-US" dirty="0"/>
          </a:p>
          <a:p>
            <a:r>
              <a:rPr lang="en-US" dirty="0"/>
              <a:t>Mental Health Status			PATH Project Enrollment</a:t>
            </a:r>
          </a:p>
          <a:p>
            <a:r>
              <a:rPr lang="en-US" dirty="0"/>
              <a:t>Substance Abuse			Bureau of Substance Abuse Services (BSAS)</a:t>
            </a:r>
          </a:p>
          <a:p>
            <a:r>
              <a:rPr lang="en-US" dirty="0"/>
              <a:t>Disabling Condition			</a:t>
            </a:r>
            <a:r>
              <a:rPr lang="en-US" dirty="0">
                <a:hlinkClick r:id="rId3"/>
              </a:rPr>
              <a:t>Social Security Administration</a:t>
            </a:r>
            <a:endParaRPr lang="en-US" dirty="0"/>
          </a:p>
          <a:p>
            <a:pPr marL="45720" indent="0">
              <a:buNone/>
            </a:pPr>
            <a:r>
              <a:rPr lang="en-US" b="1" u="sng" dirty="0"/>
              <a:t>Non-HMIS Data Element		Potential Data Source</a:t>
            </a:r>
          </a:p>
          <a:p>
            <a:r>
              <a:rPr lang="en-US" dirty="0"/>
              <a:t>Medical Costs				Hospitals</a:t>
            </a:r>
          </a:p>
          <a:p>
            <a:r>
              <a:rPr lang="en-US" dirty="0"/>
              <a:t>Interactions with Police		Criminal Justice System</a:t>
            </a:r>
          </a:p>
          <a:p>
            <a:pPr marL="45720" indent="0">
              <a:buNone/>
            </a:pPr>
            <a:endParaRPr lang="en-US" dirty="0"/>
          </a:p>
          <a:p>
            <a:pPr marL="45720" indent="0">
              <a:buNone/>
            </a:pPr>
            <a:endParaRPr lang="en-US" dirty="0"/>
          </a:p>
        </p:txBody>
      </p:sp>
      <p:pic>
        <p:nvPicPr>
          <p:cNvPr id="4" name="Picture 3">
            <a:extLst>
              <a:ext uri="{FF2B5EF4-FFF2-40B4-BE49-F238E27FC236}">
                <a16:creationId xmlns:a16="http://schemas.microsoft.com/office/drawing/2014/main" id="{FD4EBFE1-5CBE-4DB4-B8D4-E2D97C2AB85D}"/>
              </a:ext>
            </a:extLst>
          </p:cNvPr>
          <p:cNvPicPr>
            <a:picLocks noChangeAspect="1"/>
          </p:cNvPicPr>
          <p:nvPr/>
        </p:nvPicPr>
        <p:blipFill>
          <a:blip r:embed="rId4"/>
          <a:stretch>
            <a:fillRect/>
          </a:stretch>
        </p:blipFill>
        <p:spPr>
          <a:xfrm>
            <a:off x="2032139" y="254075"/>
            <a:ext cx="7877993" cy="743453"/>
          </a:xfrm>
          <a:prstGeom prst="rect">
            <a:avLst/>
          </a:prstGeom>
        </p:spPr>
      </p:pic>
    </p:spTree>
    <p:extLst>
      <p:ext uri="{BB962C8B-B14F-4D97-AF65-F5344CB8AC3E}">
        <p14:creationId xmlns:p14="http://schemas.microsoft.com/office/powerpoint/2010/main" val="3638588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C4A533-FFCA-4FF3-AFC7-0EEA4EC9E3A6}"/>
              </a:ext>
            </a:extLst>
          </p:cNvPr>
          <p:cNvPicPr>
            <a:picLocks noChangeAspect="1"/>
          </p:cNvPicPr>
          <p:nvPr/>
        </p:nvPicPr>
        <p:blipFill>
          <a:blip r:embed="rId3"/>
          <a:stretch>
            <a:fillRect/>
          </a:stretch>
        </p:blipFill>
        <p:spPr>
          <a:xfrm>
            <a:off x="2107594" y="990521"/>
            <a:ext cx="7492652" cy="5455435"/>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58F8939E-0E0A-4D44-9BFD-7B8DA33CF390}"/>
              </a:ext>
            </a:extLst>
          </p:cNvPr>
          <p:cNvPicPr>
            <a:picLocks noChangeAspect="1"/>
          </p:cNvPicPr>
          <p:nvPr/>
        </p:nvPicPr>
        <p:blipFill>
          <a:blip r:embed="rId4"/>
          <a:stretch>
            <a:fillRect/>
          </a:stretch>
        </p:blipFill>
        <p:spPr>
          <a:xfrm>
            <a:off x="2291769" y="273136"/>
            <a:ext cx="7279685" cy="653452"/>
          </a:xfrm>
          <a:prstGeom prst="rect">
            <a:avLst/>
          </a:prstGeom>
        </p:spPr>
      </p:pic>
    </p:spTree>
    <p:extLst>
      <p:ext uri="{BB962C8B-B14F-4D97-AF65-F5344CB8AC3E}">
        <p14:creationId xmlns:p14="http://schemas.microsoft.com/office/powerpoint/2010/main" val="1293193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82B6FF-D329-4ACA-A1EA-B43491125475}"/>
              </a:ext>
            </a:extLst>
          </p:cNvPr>
          <p:cNvPicPr>
            <a:picLocks noChangeAspect="1"/>
          </p:cNvPicPr>
          <p:nvPr/>
        </p:nvPicPr>
        <p:blipFill>
          <a:blip r:embed="rId3"/>
          <a:stretch>
            <a:fillRect/>
          </a:stretch>
        </p:blipFill>
        <p:spPr>
          <a:xfrm>
            <a:off x="3593022" y="1062285"/>
            <a:ext cx="8210196" cy="5471099"/>
          </a:xfrm>
          <a:prstGeom prst="rect">
            <a:avLst/>
          </a:prstGeom>
        </p:spPr>
      </p:pic>
      <p:pic>
        <p:nvPicPr>
          <p:cNvPr id="4" name="Picture 3">
            <a:extLst>
              <a:ext uri="{FF2B5EF4-FFF2-40B4-BE49-F238E27FC236}">
                <a16:creationId xmlns:a16="http://schemas.microsoft.com/office/drawing/2014/main" id="{123DC3B3-F306-4772-BA9D-C4E12094F32D}"/>
              </a:ext>
            </a:extLst>
          </p:cNvPr>
          <p:cNvPicPr>
            <a:picLocks noChangeAspect="1"/>
          </p:cNvPicPr>
          <p:nvPr/>
        </p:nvPicPr>
        <p:blipFill>
          <a:blip r:embed="rId4"/>
          <a:stretch>
            <a:fillRect/>
          </a:stretch>
        </p:blipFill>
        <p:spPr>
          <a:xfrm>
            <a:off x="887618" y="119310"/>
            <a:ext cx="10868025" cy="942975"/>
          </a:xfrm>
          <a:prstGeom prst="rect">
            <a:avLst/>
          </a:prstGeom>
        </p:spPr>
      </p:pic>
      <p:sp>
        <p:nvSpPr>
          <p:cNvPr id="7" name="Title 1">
            <a:extLst>
              <a:ext uri="{FF2B5EF4-FFF2-40B4-BE49-F238E27FC236}">
                <a16:creationId xmlns:a16="http://schemas.microsoft.com/office/drawing/2014/main" id="{3A26E4A7-CC56-4A00-B25D-DF35B34232AA}"/>
              </a:ext>
            </a:extLst>
          </p:cNvPr>
          <p:cNvSpPr>
            <a:spLocks noGrp="1"/>
          </p:cNvSpPr>
          <p:nvPr>
            <p:ph type="title"/>
          </p:nvPr>
        </p:nvSpPr>
        <p:spPr>
          <a:xfrm>
            <a:off x="394857" y="1200283"/>
            <a:ext cx="3248675" cy="4623742"/>
          </a:xfrm>
        </p:spPr>
        <p:txBody>
          <a:bodyPr>
            <a:normAutofit/>
          </a:bodyPr>
          <a:lstStyle/>
          <a:p>
            <a:r>
              <a:rPr lang="en-US" sz="3600" dirty="0"/>
              <a:t>Show the Way  is designed to better connect with people living on the streets…</a:t>
            </a:r>
          </a:p>
        </p:txBody>
      </p:sp>
    </p:spTree>
    <p:extLst>
      <p:ext uri="{BB962C8B-B14F-4D97-AF65-F5344CB8AC3E}">
        <p14:creationId xmlns:p14="http://schemas.microsoft.com/office/powerpoint/2010/main" val="4020570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FD636CE-F077-43E5-B5EB-EB84723E62CC}"/>
              </a:ext>
            </a:extLst>
          </p:cNvPr>
          <p:cNvPicPr>
            <a:picLocks noChangeAspect="1"/>
          </p:cNvPicPr>
          <p:nvPr/>
        </p:nvPicPr>
        <p:blipFill>
          <a:blip r:embed="rId2"/>
          <a:stretch>
            <a:fillRect/>
          </a:stretch>
        </p:blipFill>
        <p:spPr>
          <a:xfrm>
            <a:off x="887618" y="119310"/>
            <a:ext cx="10868025" cy="942975"/>
          </a:xfrm>
          <a:prstGeom prst="rect">
            <a:avLst/>
          </a:prstGeom>
        </p:spPr>
      </p:pic>
      <p:pic>
        <p:nvPicPr>
          <p:cNvPr id="4" name="Picture 3">
            <a:extLst>
              <a:ext uri="{FF2B5EF4-FFF2-40B4-BE49-F238E27FC236}">
                <a16:creationId xmlns:a16="http://schemas.microsoft.com/office/drawing/2014/main" id="{7E06529F-66D5-432E-8D4D-28AE660A4039}"/>
              </a:ext>
            </a:extLst>
          </p:cNvPr>
          <p:cNvPicPr>
            <a:picLocks noChangeAspect="1"/>
          </p:cNvPicPr>
          <p:nvPr/>
        </p:nvPicPr>
        <p:blipFill>
          <a:blip r:embed="rId3"/>
          <a:stretch>
            <a:fillRect/>
          </a:stretch>
        </p:blipFill>
        <p:spPr>
          <a:xfrm>
            <a:off x="1052325" y="1357161"/>
            <a:ext cx="10485153" cy="473562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87785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FD636CE-F077-43E5-B5EB-EB84723E62CC}"/>
              </a:ext>
            </a:extLst>
          </p:cNvPr>
          <p:cNvPicPr>
            <a:picLocks noChangeAspect="1"/>
          </p:cNvPicPr>
          <p:nvPr/>
        </p:nvPicPr>
        <p:blipFill>
          <a:blip r:embed="rId2"/>
          <a:stretch>
            <a:fillRect/>
          </a:stretch>
        </p:blipFill>
        <p:spPr>
          <a:xfrm>
            <a:off x="887618" y="119310"/>
            <a:ext cx="10868025" cy="942975"/>
          </a:xfrm>
          <a:prstGeom prst="rect">
            <a:avLst/>
          </a:prstGeom>
        </p:spPr>
      </p:pic>
      <p:pic>
        <p:nvPicPr>
          <p:cNvPr id="2" name="Picture 1">
            <a:extLst>
              <a:ext uri="{FF2B5EF4-FFF2-40B4-BE49-F238E27FC236}">
                <a16:creationId xmlns:a16="http://schemas.microsoft.com/office/drawing/2014/main" id="{8B09E201-FE99-4CFF-940B-F64EFB7D78AB}"/>
              </a:ext>
            </a:extLst>
          </p:cNvPr>
          <p:cNvPicPr>
            <a:picLocks noChangeAspect="1"/>
          </p:cNvPicPr>
          <p:nvPr/>
        </p:nvPicPr>
        <p:blipFill>
          <a:blip r:embed="rId3"/>
          <a:stretch>
            <a:fillRect/>
          </a:stretch>
        </p:blipFill>
        <p:spPr>
          <a:xfrm>
            <a:off x="1156445" y="1157094"/>
            <a:ext cx="10282518" cy="506387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53731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green background&#10;&#10;Description generated with high confidence">
            <a:extLst>
              <a:ext uri="{FF2B5EF4-FFF2-40B4-BE49-F238E27FC236}">
                <a16:creationId xmlns:a16="http://schemas.microsoft.com/office/drawing/2014/main" id="{82DA1E36-ABB0-4A66-B96D-CDA5659DB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340" y="1152693"/>
            <a:ext cx="9845718" cy="5357982"/>
          </a:xfrm>
          <a:prstGeom prst="rect">
            <a:avLst/>
          </a:prstGeom>
        </p:spPr>
      </p:pic>
      <p:pic>
        <p:nvPicPr>
          <p:cNvPr id="6" name="Picture 5">
            <a:extLst>
              <a:ext uri="{FF2B5EF4-FFF2-40B4-BE49-F238E27FC236}">
                <a16:creationId xmlns:a16="http://schemas.microsoft.com/office/drawing/2014/main" id="{3D8D3D17-D8F2-4170-965B-5FA08E0D8712}"/>
              </a:ext>
            </a:extLst>
          </p:cNvPr>
          <p:cNvPicPr>
            <a:picLocks noChangeAspect="1"/>
          </p:cNvPicPr>
          <p:nvPr/>
        </p:nvPicPr>
        <p:blipFill>
          <a:blip r:embed="rId3"/>
          <a:stretch>
            <a:fillRect/>
          </a:stretch>
        </p:blipFill>
        <p:spPr>
          <a:xfrm>
            <a:off x="887618" y="119310"/>
            <a:ext cx="10868025" cy="942975"/>
          </a:xfrm>
          <a:prstGeom prst="rect">
            <a:avLst/>
          </a:prstGeom>
        </p:spPr>
      </p:pic>
    </p:spTree>
    <p:extLst>
      <p:ext uri="{BB962C8B-B14F-4D97-AF65-F5344CB8AC3E}">
        <p14:creationId xmlns:p14="http://schemas.microsoft.com/office/powerpoint/2010/main" val="398113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EAF5F-6C4D-4D71-9386-39E335065A7C}"/>
              </a:ext>
            </a:extLst>
          </p:cNvPr>
          <p:cNvSpPr>
            <a:spLocks noGrp="1"/>
          </p:cNvSpPr>
          <p:nvPr>
            <p:ph type="title"/>
          </p:nvPr>
        </p:nvSpPr>
        <p:spPr>
          <a:xfrm>
            <a:off x="466107" y="2628406"/>
            <a:ext cx="9875520" cy="1356360"/>
          </a:xfrm>
        </p:spPr>
        <p:txBody>
          <a:bodyPr>
            <a:normAutofit/>
          </a:bodyPr>
          <a:lstStyle/>
          <a:p>
            <a:br>
              <a:rPr lang="en-US" dirty="0"/>
            </a:br>
            <a:endParaRPr lang="en-US" dirty="0"/>
          </a:p>
        </p:txBody>
      </p:sp>
      <p:sp>
        <p:nvSpPr>
          <p:cNvPr id="20" name="Title 1">
            <a:extLst>
              <a:ext uri="{FF2B5EF4-FFF2-40B4-BE49-F238E27FC236}">
                <a16:creationId xmlns:a16="http://schemas.microsoft.com/office/drawing/2014/main" id="{2C6796E3-F0F5-4250-A911-F87EED0D9A6E}"/>
              </a:ext>
            </a:extLst>
          </p:cNvPr>
          <p:cNvSpPr txBox="1">
            <a:spLocks/>
          </p:cNvSpPr>
          <p:nvPr/>
        </p:nvSpPr>
        <p:spPr>
          <a:xfrm>
            <a:off x="399801" y="1572352"/>
            <a:ext cx="11326092" cy="25635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Individual </a:t>
            </a:r>
            <a:br>
              <a:rPr lang="en-US" dirty="0"/>
            </a:br>
            <a:r>
              <a:rPr lang="en-US" dirty="0" err="1"/>
              <a:t>Homeles</a:t>
            </a:r>
            <a:r>
              <a:rPr lang="en-US" dirty="0"/>
              <a:t> Trends</a:t>
            </a:r>
            <a:endParaRPr lang="en-US" sz="2400" dirty="0"/>
          </a:p>
        </p:txBody>
      </p:sp>
      <p:pic>
        <p:nvPicPr>
          <p:cNvPr id="4" name="Picture 3">
            <a:extLst>
              <a:ext uri="{FF2B5EF4-FFF2-40B4-BE49-F238E27FC236}">
                <a16:creationId xmlns:a16="http://schemas.microsoft.com/office/drawing/2014/main" id="{CF081B8D-7417-466D-B4C3-5FD371C7E66A}"/>
              </a:ext>
            </a:extLst>
          </p:cNvPr>
          <p:cNvPicPr>
            <a:picLocks noChangeAspect="1"/>
          </p:cNvPicPr>
          <p:nvPr/>
        </p:nvPicPr>
        <p:blipFill>
          <a:blip r:embed="rId2"/>
          <a:stretch>
            <a:fillRect/>
          </a:stretch>
        </p:blipFill>
        <p:spPr>
          <a:xfrm>
            <a:off x="4471319" y="365759"/>
            <a:ext cx="7204866" cy="6189786"/>
          </a:xfrm>
          <a:prstGeom prst="rect">
            <a:avLst/>
          </a:prstGeom>
          <a:effectLst>
            <a:outerShdw blurRad="50800" dist="38100" dir="2700000" algn="tl" rotWithShape="0">
              <a:prstClr val="black">
                <a:alpha val="40000"/>
              </a:prstClr>
            </a:outerShdw>
          </a:effectLst>
        </p:spPr>
      </p:pic>
      <p:sp>
        <p:nvSpPr>
          <p:cNvPr id="22" name="Rectangle: Rounded Corners 21">
            <a:extLst>
              <a:ext uri="{FF2B5EF4-FFF2-40B4-BE49-F238E27FC236}">
                <a16:creationId xmlns:a16="http://schemas.microsoft.com/office/drawing/2014/main" id="{E9B49440-0F76-48A9-B37D-612F1AB2D4C7}"/>
              </a:ext>
            </a:extLst>
          </p:cNvPr>
          <p:cNvSpPr/>
          <p:nvPr/>
        </p:nvSpPr>
        <p:spPr>
          <a:xfrm>
            <a:off x="7920105" y="449846"/>
            <a:ext cx="773729" cy="6042718"/>
          </a:xfrm>
          <a:prstGeom prst="roundRect">
            <a:avLst/>
          </a:prstGeom>
          <a:solidFill>
            <a:schemeClr val="bg1">
              <a:alpha val="0"/>
            </a:scheme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3314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1FED22-DAB4-4EAE-86DF-6D38EECDC0EC}"/>
              </a:ext>
            </a:extLst>
          </p:cNvPr>
          <p:cNvSpPr/>
          <p:nvPr/>
        </p:nvSpPr>
        <p:spPr>
          <a:xfrm>
            <a:off x="817915" y="5614903"/>
            <a:ext cx="10556170" cy="923330"/>
          </a:xfrm>
          <a:prstGeom prst="rect">
            <a:avLst/>
          </a:prstGeom>
        </p:spPr>
        <p:txBody>
          <a:bodyPr wrap="square">
            <a:spAutoFit/>
          </a:bodyPr>
          <a:lstStyle/>
          <a:p>
            <a:r>
              <a:rPr lang="en-US" i="1" dirty="0"/>
              <a:t>“HMIS reports of actual enrollments in ES, SH, or SO projects may be used to meet third-party documentation requirements”.  </a:t>
            </a:r>
            <a:r>
              <a:rPr lang="en-US" u="sng" dirty="0">
                <a:hlinkClick r:id="rId2"/>
              </a:rPr>
              <a:t>HMIS Data Standards Manual</a:t>
            </a:r>
            <a:r>
              <a:rPr lang="en-US" u="sng" dirty="0"/>
              <a:t>, </a:t>
            </a:r>
            <a:r>
              <a:rPr lang="en-US" dirty="0"/>
              <a:t>Page 56  </a:t>
            </a:r>
            <a:endParaRPr lang="en-US" i="1" dirty="0"/>
          </a:p>
          <a:p>
            <a:endParaRPr lang="en-US" dirty="0"/>
          </a:p>
        </p:txBody>
      </p:sp>
      <p:pic>
        <p:nvPicPr>
          <p:cNvPr id="6" name="Picture 5">
            <a:extLst>
              <a:ext uri="{FF2B5EF4-FFF2-40B4-BE49-F238E27FC236}">
                <a16:creationId xmlns:a16="http://schemas.microsoft.com/office/drawing/2014/main" id="{392B6DBA-E425-4654-BA69-4117A82C450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2668" y="2924980"/>
            <a:ext cx="10333860" cy="2172502"/>
          </a:xfrm>
          <a:prstGeom prst="rect">
            <a:avLst/>
          </a:prstGeom>
          <a:noFill/>
          <a:ln>
            <a:noFill/>
          </a:ln>
        </p:spPr>
      </p:pic>
      <p:pic>
        <p:nvPicPr>
          <p:cNvPr id="3" name="Picture 2">
            <a:extLst>
              <a:ext uri="{FF2B5EF4-FFF2-40B4-BE49-F238E27FC236}">
                <a16:creationId xmlns:a16="http://schemas.microsoft.com/office/drawing/2014/main" id="{FA2C556B-5A0E-4BE2-BE71-FB733036A02E}"/>
              </a:ext>
            </a:extLst>
          </p:cNvPr>
          <p:cNvPicPr>
            <a:picLocks noChangeAspect="1"/>
          </p:cNvPicPr>
          <p:nvPr/>
        </p:nvPicPr>
        <p:blipFill>
          <a:blip r:embed="rId4"/>
          <a:stretch>
            <a:fillRect/>
          </a:stretch>
        </p:blipFill>
        <p:spPr>
          <a:xfrm>
            <a:off x="473034" y="537990"/>
            <a:ext cx="11245932" cy="2205543"/>
          </a:xfrm>
          <a:prstGeom prst="rect">
            <a:avLst/>
          </a:prstGeom>
        </p:spPr>
      </p:pic>
      <p:cxnSp>
        <p:nvCxnSpPr>
          <p:cNvPr id="10" name="Straight Connector 9">
            <a:extLst>
              <a:ext uri="{FF2B5EF4-FFF2-40B4-BE49-F238E27FC236}">
                <a16:creationId xmlns:a16="http://schemas.microsoft.com/office/drawing/2014/main" id="{3270507C-3661-4662-B72E-18A90E03A66F}"/>
              </a:ext>
            </a:extLst>
          </p:cNvPr>
          <p:cNvCxnSpPr/>
          <p:nvPr/>
        </p:nvCxnSpPr>
        <p:spPr>
          <a:xfrm>
            <a:off x="9917723" y="1997612"/>
            <a:ext cx="1456362" cy="0"/>
          </a:xfrm>
          <a:prstGeom prst="line">
            <a:avLst/>
          </a:prstGeom>
          <a:ln w="4445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4261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FB208-90B1-49A6-AFD8-34DE099A5134}"/>
              </a:ext>
            </a:extLst>
          </p:cNvPr>
          <p:cNvSpPr>
            <a:spLocks noGrp="1"/>
          </p:cNvSpPr>
          <p:nvPr>
            <p:ph type="title"/>
          </p:nvPr>
        </p:nvSpPr>
        <p:spPr/>
        <p:txBody>
          <a:bodyPr/>
          <a:lstStyle/>
          <a:p>
            <a:r>
              <a:rPr lang="en-US" dirty="0"/>
              <a:t>Lessons Learned from the Pilot</a:t>
            </a:r>
          </a:p>
        </p:txBody>
      </p:sp>
      <p:sp>
        <p:nvSpPr>
          <p:cNvPr id="3" name="Content Placeholder 2">
            <a:extLst>
              <a:ext uri="{FF2B5EF4-FFF2-40B4-BE49-F238E27FC236}">
                <a16:creationId xmlns:a16="http://schemas.microsoft.com/office/drawing/2014/main" id="{DC7E5165-B7BE-46EB-91CD-05FCB2C787D4}"/>
              </a:ext>
            </a:extLst>
          </p:cNvPr>
          <p:cNvSpPr>
            <a:spLocks noGrp="1"/>
          </p:cNvSpPr>
          <p:nvPr>
            <p:ph idx="1"/>
          </p:nvPr>
        </p:nvSpPr>
        <p:spPr/>
        <p:txBody>
          <a:bodyPr/>
          <a:lstStyle/>
          <a:p>
            <a:r>
              <a:rPr lang="en-US" dirty="0"/>
              <a:t>Information on a person needs to be built up over time - as the trust builds.</a:t>
            </a:r>
          </a:p>
          <a:p>
            <a:r>
              <a:rPr lang="en-US" dirty="0"/>
              <a:t>Some are comfortable with biometrics, others are not. </a:t>
            </a:r>
          </a:p>
          <a:p>
            <a:r>
              <a:rPr lang="en-US" dirty="0"/>
              <a:t>Actively updated resource directories would be helpful.</a:t>
            </a:r>
          </a:p>
          <a:p>
            <a:r>
              <a:rPr lang="en-US" dirty="0"/>
              <a:t>Many homeless people have smart phones.  Virtual case management is plausible.</a:t>
            </a:r>
          </a:p>
          <a:p>
            <a:r>
              <a:rPr lang="en-US" dirty="0"/>
              <a:t>First responders need to be able to post data but don’t necessarily need to be able to consume it.</a:t>
            </a:r>
          </a:p>
          <a:p>
            <a:r>
              <a:rPr lang="en-US" dirty="0"/>
              <a:t>The definition of a successful outcome is different for each situation.</a:t>
            </a:r>
          </a:p>
          <a:p>
            <a:r>
              <a:rPr lang="en-US" dirty="0"/>
              <a:t>This is going to continue to be an iterative and evolving process.</a:t>
            </a:r>
          </a:p>
        </p:txBody>
      </p:sp>
    </p:spTree>
    <p:extLst>
      <p:ext uri="{BB962C8B-B14F-4D97-AF65-F5344CB8AC3E}">
        <p14:creationId xmlns:p14="http://schemas.microsoft.com/office/powerpoint/2010/main" val="2388645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B4BB1-3479-4327-9A6F-D7FC494F7E89}"/>
              </a:ext>
            </a:extLst>
          </p:cNvPr>
          <p:cNvSpPr>
            <a:spLocks noGrp="1"/>
          </p:cNvSpPr>
          <p:nvPr>
            <p:ph type="title"/>
          </p:nvPr>
        </p:nvSpPr>
        <p:spPr>
          <a:xfrm>
            <a:off x="497057" y="1117000"/>
            <a:ext cx="9875520" cy="999512"/>
          </a:xfrm>
        </p:spPr>
        <p:txBody>
          <a:bodyPr>
            <a:normAutofit/>
          </a:bodyPr>
          <a:lstStyle/>
          <a:p>
            <a:r>
              <a:rPr lang="en-US" sz="4000" dirty="0"/>
              <a:t>Key Action Steps to Optimize the System</a:t>
            </a:r>
          </a:p>
        </p:txBody>
      </p:sp>
      <p:sp>
        <p:nvSpPr>
          <p:cNvPr id="3" name="Content Placeholder 2">
            <a:extLst>
              <a:ext uri="{FF2B5EF4-FFF2-40B4-BE49-F238E27FC236}">
                <a16:creationId xmlns:a16="http://schemas.microsoft.com/office/drawing/2014/main" id="{E7721053-E423-47DE-95E4-A645B35BC276}"/>
              </a:ext>
            </a:extLst>
          </p:cNvPr>
          <p:cNvSpPr>
            <a:spLocks noGrp="1"/>
          </p:cNvSpPr>
          <p:nvPr>
            <p:ph idx="1"/>
          </p:nvPr>
        </p:nvSpPr>
        <p:spPr>
          <a:xfrm>
            <a:off x="750283" y="2031269"/>
            <a:ext cx="9872871" cy="4563792"/>
          </a:xfrm>
        </p:spPr>
        <p:txBody>
          <a:bodyPr>
            <a:normAutofit fontScale="77500" lnSpcReduction="20000"/>
          </a:bodyPr>
          <a:lstStyle/>
          <a:p>
            <a:pPr lvl="1"/>
            <a:r>
              <a:rPr lang="en-US" sz="3200" dirty="0"/>
              <a:t>Improve the understanding of your system</a:t>
            </a:r>
          </a:p>
          <a:p>
            <a:pPr lvl="1"/>
            <a:r>
              <a:rPr lang="en-US" sz="3200" dirty="0"/>
              <a:t>Reduce the reliance on self-reported data</a:t>
            </a:r>
          </a:p>
          <a:p>
            <a:pPr lvl="1"/>
            <a:r>
              <a:rPr lang="en-US" sz="3200" dirty="0"/>
              <a:t>Reduce overhead burden on staff</a:t>
            </a:r>
          </a:p>
          <a:p>
            <a:pPr lvl="1"/>
            <a:r>
              <a:rPr lang="en-US" sz="3200" dirty="0"/>
              <a:t>Make it easier for people to connect with help </a:t>
            </a:r>
          </a:p>
          <a:p>
            <a:pPr lvl="1"/>
            <a:r>
              <a:rPr lang="en-US" sz="3200" dirty="0"/>
              <a:t>Divert and rehouse whenever possible (the in door)</a:t>
            </a:r>
          </a:p>
          <a:p>
            <a:pPr lvl="1"/>
            <a:r>
              <a:rPr lang="en-US" sz="3200" dirty="0"/>
              <a:t>Fill the gaps in the data picture (unsheltered is over half the picture)</a:t>
            </a:r>
          </a:p>
          <a:p>
            <a:pPr lvl="1"/>
            <a:r>
              <a:rPr lang="en-US" sz="3200" dirty="0"/>
              <a:t>Coordinate efforts between providers and minimize duplication</a:t>
            </a:r>
          </a:p>
          <a:p>
            <a:pPr lvl="1"/>
            <a:r>
              <a:rPr lang="en-US" sz="3200" dirty="0"/>
              <a:t>Embrace data-driven decision making</a:t>
            </a:r>
          </a:p>
          <a:p>
            <a:pPr lvl="1"/>
            <a:r>
              <a:rPr lang="en-US" sz="3200" dirty="0"/>
              <a:t>Reward the strong performers</a:t>
            </a:r>
          </a:p>
          <a:p>
            <a:pPr lvl="1"/>
            <a:r>
              <a:rPr lang="en-US" sz="3200" dirty="0"/>
              <a:t>Use empirical data to guide the resource allocation strategy</a:t>
            </a:r>
          </a:p>
          <a:p>
            <a:pPr lvl="1"/>
            <a:r>
              <a:rPr lang="en-US" sz="3200" dirty="0"/>
              <a:t>Continue to review and revise your community action plan</a:t>
            </a:r>
          </a:p>
          <a:p>
            <a:pPr lvl="1"/>
            <a:r>
              <a:rPr lang="en-US" sz="3200" dirty="0"/>
              <a:t>Increase affordable housing stock (the exit)</a:t>
            </a:r>
          </a:p>
        </p:txBody>
      </p:sp>
      <p:pic>
        <p:nvPicPr>
          <p:cNvPr id="9" name="Picture 8">
            <a:extLst>
              <a:ext uri="{FF2B5EF4-FFF2-40B4-BE49-F238E27FC236}">
                <a16:creationId xmlns:a16="http://schemas.microsoft.com/office/drawing/2014/main" id="{F0577F22-3AC8-4CCE-8735-CE9859DA68B5}"/>
              </a:ext>
            </a:extLst>
          </p:cNvPr>
          <p:cNvPicPr>
            <a:picLocks noChangeAspect="1"/>
          </p:cNvPicPr>
          <p:nvPr/>
        </p:nvPicPr>
        <p:blipFill>
          <a:blip r:embed="rId3"/>
          <a:stretch>
            <a:fillRect/>
          </a:stretch>
        </p:blipFill>
        <p:spPr>
          <a:xfrm>
            <a:off x="1421128" y="262939"/>
            <a:ext cx="9034336" cy="758309"/>
          </a:xfrm>
          <a:prstGeom prst="rect">
            <a:avLst/>
          </a:prstGeom>
        </p:spPr>
      </p:pic>
    </p:spTree>
    <p:extLst>
      <p:ext uri="{BB962C8B-B14F-4D97-AF65-F5344CB8AC3E}">
        <p14:creationId xmlns:p14="http://schemas.microsoft.com/office/powerpoint/2010/main" val="53379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E3792-2699-4EB3-BBFF-7665BE4CEAA2}"/>
              </a:ext>
            </a:extLst>
          </p:cNvPr>
          <p:cNvSpPr>
            <a:spLocks noGrp="1"/>
          </p:cNvSpPr>
          <p:nvPr>
            <p:ph type="title"/>
          </p:nvPr>
        </p:nvSpPr>
        <p:spPr>
          <a:xfrm>
            <a:off x="2746712" y="2733821"/>
            <a:ext cx="9875520" cy="1356360"/>
          </a:xfrm>
        </p:spPr>
        <p:txBody>
          <a:bodyPr>
            <a:normAutofit/>
          </a:bodyPr>
          <a:lstStyle/>
          <a:p>
            <a:r>
              <a:rPr lang="en-US" sz="8000" dirty="0"/>
              <a:t>QUESTIONS???</a:t>
            </a:r>
          </a:p>
        </p:txBody>
      </p:sp>
    </p:spTree>
    <p:extLst>
      <p:ext uri="{BB962C8B-B14F-4D97-AF65-F5344CB8AC3E}">
        <p14:creationId xmlns:p14="http://schemas.microsoft.com/office/powerpoint/2010/main" val="1404735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9472B4-AD1C-4B85-9362-E4D7BD1332DD}"/>
              </a:ext>
            </a:extLst>
          </p:cNvPr>
          <p:cNvPicPr>
            <a:picLocks noChangeAspect="1"/>
          </p:cNvPicPr>
          <p:nvPr/>
        </p:nvPicPr>
        <p:blipFill>
          <a:blip r:embed="rId3"/>
          <a:stretch>
            <a:fillRect/>
          </a:stretch>
        </p:blipFill>
        <p:spPr>
          <a:xfrm>
            <a:off x="6097878" y="1369873"/>
            <a:ext cx="5788577" cy="521970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3B24111E-3F13-4EA4-A43B-E000C28392C5}"/>
              </a:ext>
            </a:extLst>
          </p:cNvPr>
          <p:cNvPicPr>
            <a:picLocks noChangeAspect="1"/>
          </p:cNvPicPr>
          <p:nvPr/>
        </p:nvPicPr>
        <p:blipFill>
          <a:blip r:embed="rId4"/>
          <a:stretch>
            <a:fillRect/>
          </a:stretch>
        </p:blipFill>
        <p:spPr>
          <a:xfrm>
            <a:off x="293671" y="1369872"/>
            <a:ext cx="5600700" cy="5219700"/>
          </a:xfrm>
          <a:prstGeom prst="rect">
            <a:avLst/>
          </a:prstGeom>
          <a:effectLst>
            <a:outerShdw blurRad="50800" dist="38100" dir="2700000" algn="tl" rotWithShape="0">
              <a:prstClr val="black">
                <a:alpha val="40000"/>
              </a:prstClr>
            </a:outerShdw>
          </a:effectLst>
        </p:spPr>
      </p:pic>
      <p:sp>
        <p:nvSpPr>
          <p:cNvPr id="12" name="Title 1">
            <a:extLst>
              <a:ext uri="{FF2B5EF4-FFF2-40B4-BE49-F238E27FC236}">
                <a16:creationId xmlns:a16="http://schemas.microsoft.com/office/drawing/2014/main" id="{E74C1D0D-7C5E-4B7C-A952-4A1050D8207B}"/>
              </a:ext>
            </a:extLst>
          </p:cNvPr>
          <p:cNvSpPr>
            <a:spLocks noGrp="1"/>
          </p:cNvSpPr>
          <p:nvPr>
            <p:ph type="title"/>
          </p:nvPr>
        </p:nvSpPr>
        <p:spPr>
          <a:xfrm>
            <a:off x="654604" y="268427"/>
            <a:ext cx="9875520" cy="1356360"/>
          </a:xfrm>
        </p:spPr>
        <p:txBody>
          <a:bodyPr/>
          <a:lstStyle/>
          <a:p>
            <a:r>
              <a:rPr lang="en-US" dirty="0"/>
              <a:t>Bed Utilization &amp; Availability</a:t>
            </a:r>
          </a:p>
        </p:txBody>
      </p:sp>
      <p:sp>
        <p:nvSpPr>
          <p:cNvPr id="13" name="Rectangle: Rounded Corners 12">
            <a:extLst>
              <a:ext uri="{FF2B5EF4-FFF2-40B4-BE49-F238E27FC236}">
                <a16:creationId xmlns:a16="http://schemas.microsoft.com/office/drawing/2014/main" id="{145B2D5F-6144-441A-8346-048FC485A465}"/>
              </a:ext>
            </a:extLst>
          </p:cNvPr>
          <p:cNvSpPr/>
          <p:nvPr/>
        </p:nvSpPr>
        <p:spPr>
          <a:xfrm>
            <a:off x="11155687" y="2377438"/>
            <a:ext cx="801860" cy="2164081"/>
          </a:xfrm>
          <a:prstGeom prst="roundRect">
            <a:avLst/>
          </a:prstGeom>
          <a:solidFill>
            <a:schemeClr val="bg1">
              <a:alpha val="0"/>
            </a:scheme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11A87CA-DF39-4ECE-B5F6-174989C15B14}"/>
              </a:ext>
            </a:extLst>
          </p:cNvPr>
          <p:cNvSpPr/>
          <p:nvPr/>
        </p:nvSpPr>
        <p:spPr>
          <a:xfrm>
            <a:off x="5019823" y="2377439"/>
            <a:ext cx="801860" cy="2164081"/>
          </a:xfrm>
          <a:prstGeom prst="roundRect">
            <a:avLst/>
          </a:prstGeom>
          <a:solidFill>
            <a:schemeClr val="bg1">
              <a:alpha val="0"/>
            </a:scheme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798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B4BB1-3479-4327-9A6F-D7FC494F7E89}"/>
              </a:ext>
            </a:extLst>
          </p:cNvPr>
          <p:cNvSpPr>
            <a:spLocks noGrp="1"/>
          </p:cNvSpPr>
          <p:nvPr>
            <p:ph type="title"/>
          </p:nvPr>
        </p:nvSpPr>
        <p:spPr>
          <a:xfrm>
            <a:off x="1143000" y="609600"/>
            <a:ext cx="9875520" cy="733778"/>
          </a:xfrm>
        </p:spPr>
        <p:txBody>
          <a:bodyPr/>
          <a:lstStyle/>
          <a:p>
            <a:r>
              <a:rPr lang="en-US" dirty="0"/>
              <a:t>The Federal Data TA Strategy</a:t>
            </a:r>
          </a:p>
        </p:txBody>
      </p:sp>
      <p:sp>
        <p:nvSpPr>
          <p:cNvPr id="3" name="Content Placeholder 2">
            <a:extLst>
              <a:ext uri="{FF2B5EF4-FFF2-40B4-BE49-F238E27FC236}">
                <a16:creationId xmlns:a16="http://schemas.microsoft.com/office/drawing/2014/main" id="{E7721053-E423-47DE-95E4-A645B35BC276}"/>
              </a:ext>
            </a:extLst>
          </p:cNvPr>
          <p:cNvSpPr>
            <a:spLocks noGrp="1"/>
          </p:cNvSpPr>
          <p:nvPr>
            <p:ph idx="1"/>
          </p:nvPr>
        </p:nvSpPr>
        <p:spPr>
          <a:xfrm>
            <a:off x="1159564" y="1409700"/>
            <a:ext cx="9872871" cy="4038600"/>
          </a:xfrm>
        </p:spPr>
        <p:txBody>
          <a:bodyPr/>
          <a:lstStyle/>
          <a:p>
            <a:pPr marL="45720" indent="0">
              <a:buNone/>
            </a:pPr>
            <a:r>
              <a:rPr lang="en-US" dirty="0"/>
              <a:t>HUD has recognized there is work to be done across the US to better align regions with the Opening Doors Federal Strategic Plan to End Homelessness, and recently released the </a:t>
            </a:r>
            <a:r>
              <a:rPr lang="en-US" i="1" dirty="0">
                <a:hlinkClick r:id="rId2"/>
              </a:rPr>
              <a:t>SNAPS Data TA Strategy to Improve Data Collection and Performance</a:t>
            </a:r>
            <a:r>
              <a:rPr lang="en-US" dirty="0"/>
              <a:t> as a guide for regions.  There are three main goals outlined within this strategy…</a:t>
            </a:r>
          </a:p>
          <a:p>
            <a:endParaRPr lang="en-US" dirty="0"/>
          </a:p>
        </p:txBody>
      </p:sp>
      <p:pic>
        <p:nvPicPr>
          <p:cNvPr id="4" name="Picture 3">
            <a:extLst>
              <a:ext uri="{FF2B5EF4-FFF2-40B4-BE49-F238E27FC236}">
                <a16:creationId xmlns:a16="http://schemas.microsoft.com/office/drawing/2014/main" id="{6DD7A6CA-B934-4639-B4AF-695ED1AEEB6E}"/>
              </a:ext>
            </a:extLst>
          </p:cNvPr>
          <p:cNvPicPr>
            <a:picLocks noChangeAspect="1"/>
          </p:cNvPicPr>
          <p:nvPr/>
        </p:nvPicPr>
        <p:blipFill>
          <a:blip r:embed="rId3"/>
          <a:stretch>
            <a:fillRect/>
          </a:stretch>
        </p:blipFill>
        <p:spPr>
          <a:xfrm>
            <a:off x="974390" y="3077204"/>
            <a:ext cx="10374898" cy="2939774"/>
          </a:xfrm>
          <a:prstGeom prst="rect">
            <a:avLst/>
          </a:prstGeom>
        </p:spPr>
      </p:pic>
    </p:spTree>
    <p:extLst>
      <p:ext uri="{BB962C8B-B14F-4D97-AF65-F5344CB8AC3E}">
        <p14:creationId xmlns:p14="http://schemas.microsoft.com/office/powerpoint/2010/main" val="1966146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815A4A-75E2-4191-9ED3-0A2BF483BF2C}"/>
              </a:ext>
            </a:extLst>
          </p:cNvPr>
          <p:cNvPicPr>
            <a:picLocks noChangeAspect="1"/>
          </p:cNvPicPr>
          <p:nvPr/>
        </p:nvPicPr>
        <p:blipFill>
          <a:blip r:embed="rId2"/>
          <a:stretch>
            <a:fillRect/>
          </a:stretch>
        </p:blipFill>
        <p:spPr>
          <a:xfrm>
            <a:off x="290762" y="368135"/>
            <a:ext cx="11596624" cy="5877201"/>
          </a:xfrm>
          <a:prstGeom prst="rect">
            <a:avLst/>
          </a:prstGeom>
          <a:ln>
            <a:noFill/>
          </a:ln>
          <a:effectLst>
            <a:outerShdw blurRad="50800" dist="38100" dir="2700000" algn="tl" rotWithShape="0">
              <a:schemeClr val="tx1">
                <a:alpha val="40000"/>
              </a:schemeClr>
            </a:outerShdw>
          </a:effectLst>
        </p:spPr>
      </p:pic>
      <p:sp>
        <p:nvSpPr>
          <p:cNvPr id="5" name="Rectangle: Rounded Corners 4">
            <a:extLst>
              <a:ext uri="{FF2B5EF4-FFF2-40B4-BE49-F238E27FC236}">
                <a16:creationId xmlns:a16="http://schemas.microsoft.com/office/drawing/2014/main" id="{E8E8E369-3986-424C-B39F-EC819ED226E7}"/>
              </a:ext>
            </a:extLst>
          </p:cNvPr>
          <p:cNvSpPr/>
          <p:nvPr/>
        </p:nvSpPr>
        <p:spPr>
          <a:xfrm>
            <a:off x="8065508" y="5212182"/>
            <a:ext cx="3835730" cy="1056904"/>
          </a:xfrm>
          <a:prstGeom prst="roundRect">
            <a:avLst/>
          </a:prstGeom>
          <a:noFill/>
          <a:ln w="730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A3C69F71-19CD-4507-B96A-74F84931BD89}"/>
              </a:ext>
            </a:extLst>
          </p:cNvPr>
          <p:cNvCxnSpPr/>
          <p:nvPr/>
        </p:nvCxnSpPr>
        <p:spPr>
          <a:xfrm>
            <a:off x="3404382" y="4768948"/>
            <a:ext cx="576775"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84014E9-D288-443E-A045-DC8AF281D00A}"/>
              </a:ext>
            </a:extLst>
          </p:cNvPr>
          <p:cNvCxnSpPr>
            <a:cxnSpLocks/>
          </p:cNvCxnSpPr>
          <p:nvPr/>
        </p:nvCxnSpPr>
        <p:spPr>
          <a:xfrm>
            <a:off x="1010529" y="5005754"/>
            <a:ext cx="1015219"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053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23E64B9-744C-40E6-AED7-9E6382491C4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8E988EC-A2E1-46C8-841A-0FED623C3205}"/>
              </a:ext>
            </a:extLst>
          </p:cNvPr>
          <p:cNvPicPr>
            <a:picLocks noChangeAspect="1"/>
          </p:cNvPicPr>
          <p:nvPr/>
        </p:nvPicPr>
        <p:blipFill>
          <a:blip r:embed="rId3"/>
          <a:stretch>
            <a:fillRect/>
          </a:stretch>
        </p:blipFill>
        <p:spPr>
          <a:xfrm>
            <a:off x="1091883" y="1061155"/>
            <a:ext cx="9907373" cy="526274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E498E056-6DF8-4E37-A361-933D8823E2E7}"/>
              </a:ext>
            </a:extLst>
          </p:cNvPr>
          <p:cNvPicPr>
            <a:picLocks noChangeAspect="1"/>
          </p:cNvPicPr>
          <p:nvPr/>
        </p:nvPicPr>
        <p:blipFill>
          <a:blip r:embed="rId4"/>
          <a:stretch>
            <a:fillRect/>
          </a:stretch>
        </p:blipFill>
        <p:spPr>
          <a:xfrm>
            <a:off x="2410516" y="273136"/>
            <a:ext cx="7279685" cy="653452"/>
          </a:xfrm>
          <a:prstGeom prst="rect">
            <a:avLst/>
          </a:prstGeom>
        </p:spPr>
      </p:pic>
    </p:spTree>
    <p:extLst>
      <p:ext uri="{BB962C8B-B14F-4D97-AF65-F5344CB8AC3E}">
        <p14:creationId xmlns:p14="http://schemas.microsoft.com/office/powerpoint/2010/main" val="587902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C3F7B4-BB4E-4D85-996C-FD9728A2F222}"/>
              </a:ext>
            </a:extLst>
          </p:cNvPr>
          <p:cNvPicPr>
            <a:picLocks noChangeAspect="1"/>
          </p:cNvPicPr>
          <p:nvPr/>
        </p:nvPicPr>
        <p:blipFill>
          <a:blip r:embed="rId2"/>
          <a:stretch>
            <a:fillRect/>
          </a:stretch>
        </p:blipFill>
        <p:spPr>
          <a:xfrm>
            <a:off x="1275659" y="756488"/>
            <a:ext cx="9264374" cy="5852672"/>
          </a:xfrm>
          <a:prstGeom prst="rect">
            <a:avLst/>
          </a:prstGeom>
          <a:effectLst>
            <a:outerShdw blurRad="50800" dist="38100" dir="2700000" algn="tl" rotWithShape="0">
              <a:prstClr val="black">
                <a:alpha val="40000"/>
              </a:prstClr>
            </a:outerShdw>
          </a:effectLst>
        </p:spPr>
      </p:pic>
      <p:sp>
        <p:nvSpPr>
          <p:cNvPr id="2" name="Rectangle: Rounded Corners 1">
            <a:extLst>
              <a:ext uri="{FF2B5EF4-FFF2-40B4-BE49-F238E27FC236}">
                <a16:creationId xmlns:a16="http://schemas.microsoft.com/office/drawing/2014/main" id="{2D0528D7-0C1C-4DD2-9786-0331661645DC}"/>
              </a:ext>
            </a:extLst>
          </p:cNvPr>
          <p:cNvSpPr/>
          <p:nvPr/>
        </p:nvSpPr>
        <p:spPr>
          <a:xfrm>
            <a:off x="1283640" y="1237224"/>
            <a:ext cx="4452204" cy="1401288"/>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B86175E-8370-46D8-B232-F86E193A8B42}"/>
              </a:ext>
            </a:extLst>
          </p:cNvPr>
          <p:cNvPicPr>
            <a:picLocks noChangeAspect="1"/>
          </p:cNvPicPr>
          <p:nvPr/>
        </p:nvPicPr>
        <p:blipFill>
          <a:blip r:embed="rId3"/>
          <a:stretch>
            <a:fillRect/>
          </a:stretch>
        </p:blipFill>
        <p:spPr>
          <a:xfrm>
            <a:off x="2410516" y="273136"/>
            <a:ext cx="7279685" cy="653452"/>
          </a:xfrm>
          <a:prstGeom prst="rect">
            <a:avLst/>
          </a:prstGeom>
        </p:spPr>
      </p:pic>
    </p:spTree>
    <p:extLst>
      <p:ext uri="{BB962C8B-B14F-4D97-AF65-F5344CB8AC3E}">
        <p14:creationId xmlns:p14="http://schemas.microsoft.com/office/powerpoint/2010/main" val="163286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62C4FD-2584-4E84-B1D0-2E9C5C8B9284}"/>
              </a:ext>
            </a:extLst>
          </p:cNvPr>
          <p:cNvPicPr>
            <a:picLocks noChangeAspect="1"/>
          </p:cNvPicPr>
          <p:nvPr/>
        </p:nvPicPr>
        <p:blipFill>
          <a:blip r:embed="rId2"/>
          <a:stretch>
            <a:fillRect/>
          </a:stretch>
        </p:blipFill>
        <p:spPr>
          <a:xfrm>
            <a:off x="308758" y="368036"/>
            <a:ext cx="11495315" cy="1220881"/>
          </a:xfrm>
          <a:prstGeom prst="rect">
            <a:avLst/>
          </a:prstGeom>
        </p:spPr>
      </p:pic>
      <p:pic>
        <p:nvPicPr>
          <p:cNvPr id="5" name="Picture 4">
            <a:extLst>
              <a:ext uri="{FF2B5EF4-FFF2-40B4-BE49-F238E27FC236}">
                <a16:creationId xmlns:a16="http://schemas.microsoft.com/office/drawing/2014/main" id="{F88CD4E5-BB7B-4ECC-8D8C-197F80BD94A4}"/>
              </a:ext>
            </a:extLst>
          </p:cNvPr>
          <p:cNvPicPr>
            <a:picLocks noChangeAspect="1"/>
          </p:cNvPicPr>
          <p:nvPr/>
        </p:nvPicPr>
        <p:blipFill>
          <a:blip r:embed="rId3"/>
          <a:stretch>
            <a:fillRect/>
          </a:stretch>
        </p:blipFill>
        <p:spPr>
          <a:xfrm>
            <a:off x="315472" y="2327564"/>
            <a:ext cx="11488601" cy="2189065"/>
          </a:xfrm>
          <a:prstGeom prst="rect">
            <a:avLst/>
          </a:prstGeom>
          <a:effectLst>
            <a:outerShdw blurRad="50800" dist="38100" dir="2700000" algn="tl" rotWithShape="0">
              <a:prstClr val="black">
                <a:alpha val="40000"/>
              </a:prstClr>
            </a:outerShdw>
          </a:effectLst>
        </p:spPr>
      </p:pic>
      <p:sp>
        <p:nvSpPr>
          <p:cNvPr id="6" name="Rectangle: Rounded Corners 5">
            <a:extLst>
              <a:ext uri="{FF2B5EF4-FFF2-40B4-BE49-F238E27FC236}">
                <a16:creationId xmlns:a16="http://schemas.microsoft.com/office/drawing/2014/main" id="{4CFA817B-A370-4EDF-8033-21E771AF6AFF}"/>
              </a:ext>
            </a:extLst>
          </p:cNvPr>
          <p:cNvSpPr/>
          <p:nvPr/>
        </p:nvSpPr>
        <p:spPr>
          <a:xfrm>
            <a:off x="7968343" y="3386471"/>
            <a:ext cx="3835730" cy="1056904"/>
          </a:xfrm>
          <a:prstGeom prst="roundRect">
            <a:avLst/>
          </a:prstGeom>
          <a:noFill/>
          <a:ln w="730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29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3F998CAC0D5A4D995B7ABCDBD034A4" ma:contentTypeVersion="10" ma:contentTypeDescription="Create a new document." ma:contentTypeScope="" ma:versionID="433ff1e887e23289447df4a7b010772c">
  <xsd:schema xmlns:xsd="http://www.w3.org/2001/XMLSchema" xmlns:xs="http://www.w3.org/2001/XMLSchema" xmlns:p="http://schemas.microsoft.com/office/2006/metadata/properties" xmlns:ns2="ac21f1e0-219b-4f56-9766-95758546f8bc" xmlns:ns3="ebf2f72f-3374-4cad-9673-6b9545c847a3" targetNamespace="http://schemas.microsoft.com/office/2006/metadata/properties" ma:root="true" ma:fieldsID="13e95bf9199bc17a56e5e40528654381" ns2:_="" ns3:_="">
    <xsd:import namespace="ac21f1e0-219b-4f56-9766-95758546f8bc"/>
    <xsd:import namespace="ebf2f72f-3374-4cad-9673-6b9545c847a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21f1e0-219b-4f56-9766-95758546f8b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bf2f72f-3374-4cad-9673-6b9545c847a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9A57D6-04CF-4722-B19B-5E438B607C32}">
  <ds:schemaRefs>
    <ds:schemaRef ds:uri="http://purl.org/dc/dcmitype/"/>
    <ds:schemaRef ds:uri="http://schemas.microsoft.com/office/infopath/2007/PartnerControls"/>
    <ds:schemaRef ds:uri="http://schemas.openxmlformats.org/package/2006/metadata/core-properties"/>
    <ds:schemaRef ds:uri="http://www.w3.org/XML/1998/namespace"/>
    <ds:schemaRef ds:uri="ebf2f72f-3374-4cad-9673-6b9545c847a3"/>
    <ds:schemaRef ds:uri="http://purl.org/dc/terms/"/>
    <ds:schemaRef ds:uri="http://schemas.microsoft.com/office/2006/documentManagement/types"/>
    <ds:schemaRef ds:uri="ac21f1e0-219b-4f56-9766-95758546f8bc"/>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750F6FB4-1C6E-445F-AF4C-CF2DEA0A91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21f1e0-219b-4f56-9766-95758546f8bc"/>
    <ds:schemaRef ds:uri="ebf2f72f-3374-4cad-9673-6b9545c847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48230F-FAC8-4A7E-AB0B-6378FBB909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TM03457444[[fn=Basis]]</Template>
  <TotalTime>11603</TotalTime>
  <Words>669</Words>
  <Application>Microsoft Office PowerPoint</Application>
  <PresentationFormat>Widescreen</PresentationFormat>
  <Paragraphs>86</Paragraphs>
  <Slides>33</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Corbel</vt:lpstr>
      <vt:lpstr>Basis</vt:lpstr>
      <vt:lpstr>Refining Coordinated Entry to Better Connect with People Living on the Streets</vt:lpstr>
      <vt:lpstr> </vt:lpstr>
      <vt:lpstr> </vt:lpstr>
      <vt:lpstr>Bed Utilization &amp; Availability</vt:lpstr>
      <vt:lpstr>The Federal Data TA Strategy</vt:lpstr>
      <vt:lpstr>PowerPoint Presentation</vt:lpstr>
      <vt:lpstr>PowerPoint Presentation</vt:lpstr>
      <vt:lpstr>PowerPoint Presentation</vt:lpstr>
      <vt:lpstr>PowerPoint Presentation</vt:lpstr>
      <vt:lpstr>PowerPoint Presentation</vt:lpstr>
      <vt:lpstr>System Performance Measures * Includes both individuals and families, ignores unsheltered</vt:lpstr>
      <vt:lpstr>Process of Refreshing Project-Performance Measure Dashboards</vt:lpstr>
      <vt:lpstr>Length  of Stay 2017</vt:lpstr>
      <vt:lpstr>Length  of Stay 2018</vt:lpstr>
      <vt:lpstr>Weighted  Average Length  of Stay 2017</vt:lpstr>
      <vt:lpstr>Weighted  Average Length  of Stay 2018</vt:lpstr>
      <vt:lpstr>PowerPoint Presentation</vt:lpstr>
      <vt:lpstr>PowerPoint Presentation</vt:lpstr>
      <vt:lpstr>Reduce the Reliance on Self-Reported Data</vt:lpstr>
      <vt:lpstr>PowerPoint Presentation</vt:lpstr>
      <vt:lpstr>PowerPoint Presentation</vt:lpstr>
      <vt:lpstr>Automated SQUARES Results</vt:lpstr>
      <vt:lpstr>PowerPoint Presentation</vt:lpstr>
      <vt:lpstr>PowerPoint Presentation</vt:lpstr>
      <vt:lpstr>PowerPoint Presentation</vt:lpstr>
      <vt:lpstr>Show the Way  is designed to better connect with people living on the streets…</vt:lpstr>
      <vt:lpstr>PowerPoint Presentation</vt:lpstr>
      <vt:lpstr>PowerPoint Presentation</vt:lpstr>
      <vt:lpstr>PowerPoint Presentation</vt:lpstr>
      <vt:lpstr>PowerPoint Presentation</vt:lpstr>
      <vt:lpstr>Lessons Learned from the Pilot</vt:lpstr>
      <vt:lpstr>Key Action Steps to Optimize the System</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Refining Coordinated Entry to Better Connect with People Living on the Streets</dc:title>
  <dc:creator>Matthew Simmonds</dc:creator>
  <cp:lastModifiedBy>Matthew Simmonds</cp:lastModifiedBy>
  <cp:revision>56</cp:revision>
  <dcterms:created xsi:type="dcterms:W3CDTF">2018-09-08T11:02:59Z</dcterms:created>
  <dcterms:modified xsi:type="dcterms:W3CDTF">2018-09-17T22:27:50Z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0x010100B23F998CAC0D5A4D995B7ABCDBD034A4</vt:lpwstr>
  </property>
</Properties>
</file>